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61" r:id="rId4"/>
  </p:sldMasterIdLst>
  <p:notesMasterIdLst>
    <p:notesMasterId r:id="rId6"/>
  </p:notesMasterIdLst>
  <p:sldIdLst>
    <p:sldId id="260" r:id="rId5"/>
  </p:sldIdLst>
  <p:sldSz cx="7380288" cy="10440988"/>
  <p:notesSz cx="6735763" cy="9866313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Franklin Gothic Book" pitchFamily="34" charset="0"/>
        <a:ea typeface="ＭＳ ゴシック" pitchFamily="49" charset="-128"/>
        <a:cs typeface="+mn-cs"/>
      </a:defRPr>
    </a:lvl1pPr>
    <a:lvl2pPr marL="509138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Franklin Gothic Book" pitchFamily="34" charset="0"/>
        <a:ea typeface="ＭＳ ゴシック" pitchFamily="49" charset="-128"/>
        <a:cs typeface="+mn-cs"/>
      </a:defRPr>
    </a:lvl2pPr>
    <a:lvl3pPr marL="1018276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Franklin Gothic Book" pitchFamily="34" charset="0"/>
        <a:ea typeface="ＭＳ ゴシック" pitchFamily="49" charset="-128"/>
        <a:cs typeface="+mn-cs"/>
      </a:defRPr>
    </a:lvl3pPr>
    <a:lvl4pPr marL="1527414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Franklin Gothic Book" pitchFamily="34" charset="0"/>
        <a:ea typeface="ＭＳ ゴシック" pitchFamily="49" charset="-128"/>
        <a:cs typeface="+mn-cs"/>
      </a:defRPr>
    </a:lvl4pPr>
    <a:lvl5pPr marL="2036552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Franklin Gothic Book" pitchFamily="34" charset="0"/>
        <a:ea typeface="ＭＳ ゴシック" pitchFamily="49" charset="-128"/>
        <a:cs typeface="+mn-cs"/>
      </a:defRPr>
    </a:lvl5pPr>
    <a:lvl6pPr marL="2545690" algn="l" defTabSz="1018276" rtl="0" eaLnBrk="1" latinLnBrk="0" hangingPunct="1">
      <a:defRPr kumimoji="1" sz="2700" kern="1200">
        <a:solidFill>
          <a:schemeClr val="tx1"/>
        </a:solidFill>
        <a:latin typeface="Franklin Gothic Book" pitchFamily="34" charset="0"/>
        <a:ea typeface="ＭＳ ゴシック" pitchFamily="49" charset="-128"/>
        <a:cs typeface="+mn-cs"/>
      </a:defRPr>
    </a:lvl6pPr>
    <a:lvl7pPr marL="3054828" algn="l" defTabSz="1018276" rtl="0" eaLnBrk="1" latinLnBrk="0" hangingPunct="1">
      <a:defRPr kumimoji="1" sz="2700" kern="1200">
        <a:solidFill>
          <a:schemeClr val="tx1"/>
        </a:solidFill>
        <a:latin typeface="Franklin Gothic Book" pitchFamily="34" charset="0"/>
        <a:ea typeface="ＭＳ ゴシック" pitchFamily="49" charset="-128"/>
        <a:cs typeface="+mn-cs"/>
      </a:defRPr>
    </a:lvl7pPr>
    <a:lvl8pPr marL="3563965" algn="l" defTabSz="1018276" rtl="0" eaLnBrk="1" latinLnBrk="0" hangingPunct="1">
      <a:defRPr kumimoji="1" sz="2700" kern="1200">
        <a:solidFill>
          <a:schemeClr val="tx1"/>
        </a:solidFill>
        <a:latin typeface="Franklin Gothic Book" pitchFamily="34" charset="0"/>
        <a:ea typeface="ＭＳ ゴシック" pitchFamily="49" charset="-128"/>
        <a:cs typeface="+mn-cs"/>
      </a:defRPr>
    </a:lvl8pPr>
    <a:lvl9pPr marL="4073103" algn="l" defTabSz="1018276" rtl="0" eaLnBrk="1" latinLnBrk="0" hangingPunct="1">
      <a:defRPr kumimoji="1" sz="2700" kern="1200">
        <a:solidFill>
          <a:schemeClr val="tx1"/>
        </a:solidFill>
        <a:latin typeface="Franklin Gothic Book" pitchFamily="34" charset="0"/>
        <a:ea typeface="ＭＳ ゴシック" pitchFamily="49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89">
          <p15:clr>
            <a:srgbClr val="A4A3A4"/>
          </p15:clr>
        </p15:guide>
        <p15:guide id="2" pos="232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C4B1156A-380E-4F78-BDF5-A606A8083BF9}" styleName="中間スタイル 4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69CF1AB2-1976-4502-BF36-3FF5EA218861}" styleName="中間スタイル 4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16D9F66E-5EB9-4882-86FB-DCBF35E3C3E4}" styleName="中間スタイル 4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D7AC3CCA-C797-4891-BE02-D94E43425B78}" styleName="スタイル (中間)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C89EF96-8CEA-46FF-86C4-4CE0E7609802}" styleName="淡色スタイル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中間スタイル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799B23B-EC83-4686-B30A-512413B5E67A}" styleName="淡色スタイル 3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9C7853C-536D-4A76-A0AE-DD22124D55A5}" styleName="テーマ スタイル 1 - アクセント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6" d="100"/>
          <a:sy n="56" d="100"/>
        </p:scale>
        <p:origin x="2046" y="63"/>
      </p:cViewPr>
      <p:guideLst>
        <p:guide orient="horz" pos="3289"/>
        <p:guide pos="232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國友 晶平" userId="S::s.kunitomo@ymfg.ym-zop.co.jp::911b18dd-ef24-46bb-9dfc-6c60369c52e4" providerId="AD" clId="Web-{3A71AA4B-DA9F-4DDB-91D2-72EB0314D114}"/>
    <pc:docChg chg="modSld">
      <pc:chgData name="國友 晶平" userId="S::s.kunitomo@ymfg.ym-zop.co.jp::911b18dd-ef24-46bb-9dfc-6c60369c52e4" providerId="AD" clId="Web-{3A71AA4B-DA9F-4DDB-91D2-72EB0314D114}" dt="2019-09-26T02:16:29.210" v="391" actId="20577"/>
      <pc:docMkLst>
        <pc:docMk/>
      </pc:docMkLst>
      <pc:sldChg chg="modSp">
        <pc:chgData name="國友 晶平" userId="S::s.kunitomo@ymfg.ym-zop.co.jp::911b18dd-ef24-46bb-9dfc-6c60369c52e4" providerId="AD" clId="Web-{3A71AA4B-DA9F-4DDB-91D2-72EB0314D114}" dt="2019-09-26T02:16:27.772" v="389" actId="20577"/>
        <pc:sldMkLst>
          <pc:docMk/>
          <pc:sldMk cId="0" sldId="259"/>
        </pc:sldMkLst>
        <pc:spChg chg="mod">
          <ac:chgData name="國友 晶平" userId="S::s.kunitomo@ymfg.ym-zop.co.jp::911b18dd-ef24-46bb-9dfc-6c60369c52e4" providerId="AD" clId="Web-{3A71AA4B-DA9F-4DDB-91D2-72EB0314D114}" dt="2019-09-26T02:16:27.772" v="389" actId="20577"/>
          <ac:spMkLst>
            <pc:docMk/>
            <pc:sldMk cId="0" sldId="259"/>
            <ac:spMk id="51" creationId="{2393BEA9-1DB2-41D9-ABFB-903BE2E0118B}"/>
          </ac:spMkLst>
        </pc:spChg>
        <pc:picChg chg="mod">
          <ac:chgData name="國友 晶平" userId="S::s.kunitomo@ymfg.ym-zop.co.jp::911b18dd-ef24-46bb-9dfc-6c60369c52e4" providerId="AD" clId="Web-{3A71AA4B-DA9F-4DDB-91D2-72EB0314D114}" dt="2019-09-26T02:11:34.427" v="364" actId="1076"/>
          <ac:picMkLst>
            <pc:docMk/>
            <pc:sldMk cId="0" sldId="259"/>
            <ac:picMk id="2" creationId="{0E39A03E-AEDF-4643-B43A-83BBAB63ADD1}"/>
          </ac:picMkLst>
        </pc:picChg>
      </pc:sldChg>
    </pc:docChg>
  </pc:docChgLst>
  <pc:docChgLst>
    <pc:chgData name="國友 晶平" userId="S::s.kunitomo@ymfg.ym-zop.co.jp::911b18dd-ef24-46bb-9dfc-6c60369c52e4" providerId="AD" clId="Web-{82823ACB-32FE-48A3-87E7-A8927BBCE7D2}"/>
    <pc:docChg chg="modSld">
      <pc:chgData name="國友 晶平" userId="S::s.kunitomo@ymfg.ym-zop.co.jp::911b18dd-ef24-46bb-9dfc-6c60369c52e4" providerId="AD" clId="Web-{82823ACB-32FE-48A3-87E7-A8927BBCE7D2}" dt="2019-09-26T02:30:00.918" v="1"/>
      <pc:docMkLst>
        <pc:docMk/>
      </pc:docMkLst>
      <pc:sldChg chg="delSp modSp">
        <pc:chgData name="國友 晶平" userId="S::s.kunitomo@ymfg.ym-zop.co.jp::911b18dd-ef24-46bb-9dfc-6c60369c52e4" providerId="AD" clId="Web-{82823ACB-32FE-48A3-87E7-A8927BBCE7D2}" dt="2019-09-26T02:30:00.918" v="1"/>
        <pc:sldMkLst>
          <pc:docMk/>
          <pc:sldMk cId="0" sldId="259"/>
        </pc:sldMkLst>
        <pc:spChg chg="del mod">
          <ac:chgData name="國友 晶平" userId="S::s.kunitomo@ymfg.ym-zop.co.jp::911b18dd-ef24-46bb-9dfc-6c60369c52e4" providerId="AD" clId="Web-{82823ACB-32FE-48A3-87E7-A8927BBCE7D2}" dt="2019-09-26T02:30:00.918" v="1"/>
          <ac:spMkLst>
            <pc:docMk/>
            <pc:sldMk cId="0" sldId="259"/>
            <ac:spMk id="68" creationId="{422596E2-F22D-4F22-943E-CBD689FFD76E}"/>
          </ac:spMkLst>
        </pc:spChg>
      </pc:sldChg>
    </pc:docChg>
  </pc:docChgLst>
  <pc:docChgLst>
    <pc:chgData name="國友 晶平" userId="S::s.kunitomo@ymfg.ym-zop.co.jp::911b18dd-ef24-46bb-9dfc-6c60369c52e4" providerId="AD" clId="Web-{89072458-B884-400E-B15A-2554A3B5BCEF}"/>
    <pc:docChg chg="modSld">
      <pc:chgData name="國友 晶平" userId="S::s.kunitomo@ymfg.ym-zop.co.jp::911b18dd-ef24-46bb-9dfc-6c60369c52e4" providerId="AD" clId="Web-{89072458-B884-400E-B15A-2554A3B5BCEF}" dt="2019-09-20T02:07:43.783" v="108" actId="1076"/>
      <pc:docMkLst>
        <pc:docMk/>
      </pc:docMkLst>
      <pc:sldChg chg="addSp delSp modSp">
        <pc:chgData name="國友 晶平" userId="S::s.kunitomo@ymfg.ym-zop.co.jp::911b18dd-ef24-46bb-9dfc-6c60369c52e4" providerId="AD" clId="Web-{89072458-B884-400E-B15A-2554A3B5BCEF}" dt="2019-09-20T02:07:43.783" v="108" actId="1076"/>
        <pc:sldMkLst>
          <pc:docMk/>
          <pc:sldMk cId="0" sldId="259"/>
        </pc:sldMkLst>
        <pc:spChg chg="add mod">
          <ac:chgData name="國友 晶平" userId="S::s.kunitomo@ymfg.ym-zop.co.jp::911b18dd-ef24-46bb-9dfc-6c60369c52e4" providerId="AD" clId="Web-{89072458-B884-400E-B15A-2554A3B5BCEF}" dt="2019-09-20T02:02:50.207" v="87" actId="20577"/>
          <ac:spMkLst>
            <pc:docMk/>
            <pc:sldMk cId="0" sldId="259"/>
            <ac:spMk id="47" creationId="{58F10521-9BB5-477F-ADDC-BF61F298E9C7}"/>
          </ac:spMkLst>
        </pc:spChg>
        <pc:spChg chg="mod">
          <ac:chgData name="國友 晶平" userId="S::s.kunitomo@ymfg.ym-zop.co.jp::911b18dd-ef24-46bb-9dfc-6c60369c52e4" providerId="AD" clId="Web-{89072458-B884-400E-B15A-2554A3B5BCEF}" dt="2019-09-20T02:07:37.095" v="107" actId="14100"/>
          <ac:spMkLst>
            <pc:docMk/>
            <pc:sldMk cId="0" sldId="259"/>
            <ac:spMk id="51" creationId="{2393BEA9-1DB2-41D9-ABFB-903BE2E0118B}"/>
          </ac:spMkLst>
        </pc:spChg>
        <pc:spChg chg="del">
          <ac:chgData name="國友 晶平" userId="S::s.kunitomo@ymfg.ym-zop.co.jp::911b18dd-ef24-46bb-9dfc-6c60369c52e4" providerId="AD" clId="Web-{89072458-B884-400E-B15A-2554A3B5BCEF}" dt="2019-09-20T02:01:06.551" v="83"/>
          <ac:spMkLst>
            <pc:docMk/>
            <pc:sldMk cId="0" sldId="259"/>
            <ac:spMk id="52" creationId="{68C2DBBD-BE00-4C19-B93E-4464809D3520}"/>
          </ac:spMkLst>
        </pc:spChg>
        <pc:spChg chg="del">
          <ac:chgData name="國友 晶平" userId="S::s.kunitomo@ymfg.ym-zop.co.jp::911b18dd-ef24-46bb-9dfc-6c60369c52e4" providerId="AD" clId="Web-{89072458-B884-400E-B15A-2554A3B5BCEF}" dt="2019-09-20T01:51:54.086" v="9"/>
          <ac:spMkLst>
            <pc:docMk/>
            <pc:sldMk cId="0" sldId="259"/>
            <ac:spMk id="56" creationId="{2C221156-50BB-4A5F-9485-0F65B0DDDD77}"/>
          </ac:spMkLst>
        </pc:spChg>
        <pc:spChg chg="del">
          <ac:chgData name="國友 晶平" userId="S::s.kunitomo@ymfg.ym-zop.co.jp::911b18dd-ef24-46bb-9dfc-6c60369c52e4" providerId="AD" clId="Web-{89072458-B884-400E-B15A-2554A3B5BCEF}" dt="2019-09-20T01:51:47.899" v="6"/>
          <ac:spMkLst>
            <pc:docMk/>
            <pc:sldMk cId="0" sldId="259"/>
            <ac:spMk id="57" creationId="{AE444D18-CC3E-46CD-88AB-A584ED9E1ADA}"/>
          </ac:spMkLst>
        </pc:spChg>
        <pc:spChg chg="del">
          <ac:chgData name="國友 晶平" userId="S::s.kunitomo@ymfg.ym-zop.co.jp::911b18dd-ef24-46bb-9dfc-6c60369c52e4" providerId="AD" clId="Web-{89072458-B884-400E-B15A-2554A3B5BCEF}" dt="2019-09-20T01:51:49.680" v="7"/>
          <ac:spMkLst>
            <pc:docMk/>
            <pc:sldMk cId="0" sldId="259"/>
            <ac:spMk id="58" creationId="{C4EBAC08-3D54-4465-873E-368ABCF5F4D0}"/>
          </ac:spMkLst>
        </pc:spChg>
        <pc:spChg chg="del">
          <ac:chgData name="國友 晶平" userId="S::s.kunitomo@ymfg.ym-zop.co.jp::911b18dd-ef24-46bb-9dfc-6c60369c52e4" providerId="AD" clId="Web-{89072458-B884-400E-B15A-2554A3B5BCEF}" dt="2019-09-20T01:51:51.680" v="8"/>
          <ac:spMkLst>
            <pc:docMk/>
            <pc:sldMk cId="0" sldId="259"/>
            <ac:spMk id="59" creationId="{EA959F7A-BB93-4BD8-8FB2-2922A767ACAD}"/>
          </ac:spMkLst>
        </pc:spChg>
        <pc:spChg chg="mod">
          <ac:chgData name="國友 晶平" userId="S::s.kunitomo@ymfg.ym-zop.co.jp::911b18dd-ef24-46bb-9dfc-6c60369c52e4" providerId="AD" clId="Web-{89072458-B884-400E-B15A-2554A3B5BCEF}" dt="2019-09-20T02:01:18.739" v="86" actId="14100"/>
          <ac:spMkLst>
            <pc:docMk/>
            <pc:sldMk cId="0" sldId="259"/>
            <ac:spMk id="60" creationId="{5C2A5285-57ED-4292-BAB2-06C85B36CDC2}"/>
          </ac:spMkLst>
        </pc:spChg>
        <pc:spChg chg="del mod">
          <ac:chgData name="國友 晶平" userId="S::s.kunitomo@ymfg.ym-zop.co.jp::911b18dd-ef24-46bb-9dfc-6c60369c52e4" providerId="AD" clId="Web-{89072458-B884-400E-B15A-2554A3B5BCEF}" dt="2019-09-20T02:06:29.252" v="95"/>
          <ac:spMkLst>
            <pc:docMk/>
            <pc:sldMk cId="0" sldId="259"/>
            <ac:spMk id="63" creationId="{C385F42D-49A8-4188-9A95-22EBF4E7FA2F}"/>
          </ac:spMkLst>
        </pc:spChg>
        <pc:spChg chg="del">
          <ac:chgData name="國友 晶平" userId="S::s.kunitomo@ymfg.ym-zop.co.jp::911b18dd-ef24-46bb-9dfc-6c60369c52e4" providerId="AD" clId="Web-{89072458-B884-400E-B15A-2554A3B5BCEF}" dt="2019-09-20T02:01:09.207" v="84"/>
          <ac:spMkLst>
            <pc:docMk/>
            <pc:sldMk cId="0" sldId="259"/>
            <ac:spMk id="64" creationId="{DBB71E47-7BAD-4F15-81B2-C2820DA7F69D}"/>
          </ac:spMkLst>
        </pc:spChg>
        <pc:spChg chg="del mod">
          <ac:chgData name="國友 晶平" userId="S::s.kunitomo@ymfg.ym-zop.co.jp::911b18dd-ef24-46bb-9dfc-6c60369c52e4" providerId="AD" clId="Web-{89072458-B884-400E-B15A-2554A3B5BCEF}" dt="2019-09-20T02:06:31.190" v="96"/>
          <ac:spMkLst>
            <pc:docMk/>
            <pc:sldMk cId="0" sldId="259"/>
            <ac:spMk id="66" creationId="{55A64FE3-4757-42F4-A826-B50F080FA1DA}"/>
          </ac:spMkLst>
        </pc:spChg>
        <pc:spChg chg="del">
          <ac:chgData name="國友 晶平" userId="S::s.kunitomo@ymfg.ym-zop.co.jp::911b18dd-ef24-46bb-9dfc-6c60369c52e4" providerId="AD" clId="Web-{89072458-B884-400E-B15A-2554A3B5BCEF}" dt="2019-09-20T02:01:11.848" v="85"/>
          <ac:spMkLst>
            <pc:docMk/>
            <pc:sldMk cId="0" sldId="259"/>
            <ac:spMk id="67" creationId="{8A8B7B0E-AE5F-4A22-9F26-2BE672110BCC}"/>
          </ac:spMkLst>
        </pc:spChg>
        <pc:picChg chg="add mod">
          <ac:chgData name="國友 晶平" userId="S::s.kunitomo@ymfg.ym-zop.co.jp::911b18dd-ef24-46bb-9dfc-6c60369c52e4" providerId="AD" clId="Web-{89072458-B884-400E-B15A-2554A3B5BCEF}" dt="2019-09-20T02:07:43.783" v="108" actId="1076"/>
          <ac:picMkLst>
            <pc:docMk/>
            <pc:sldMk cId="0" sldId="259"/>
            <ac:picMk id="2" creationId="{0E39A03E-AEDF-4643-B43A-83BBAB63ADD1}"/>
          </ac:picMkLst>
        </pc:picChg>
        <pc:picChg chg="mod">
          <ac:chgData name="國友 晶平" userId="S::s.kunitomo@ymfg.ym-zop.co.jp::911b18dd-ef24-46bb-9dfc-6c60369c52e4" providerId="AD" clId="Web-{89072458-B884-400E-B15A-2554A3B5BCEF}" dt="2019-09-20T01:58:28.162" v="77" actId="1076"/>
          <ac:picMkLst>
            <pc:docMk/>
            <pc:sldMk cId="0" sldId="259"/>
            <ac:picMk id="69" creationId="{ABE3A4D8-41AF-4B5A-BCB6-611E1DE36695}"/>
          </ac:picMkLst>
        </pc:picChg>
      </pc:sldChg>
    </pc:docChg>
  </pc:docChgLst>
  <pc:docChgLst>
    <pc:chgData name="網田 知泰" userId="4c4e3ca9-3ee4-40a9-ad5f-1476f4acfcf9" providerId="ADAL" clId="{5568D84A-6327-4114-B780-F716E71FBCC0}"/>
    <pc:docChg chg="modSld">
      <pc:chgData name="網田 知泰" userId="4c4e3ca9-3ee4-40a9-ad5f-1476f4acfcf9" providerId="ADAL" clId="{5568D84A-6327-4114-B780-F716E71FBCC0}" dt="2019-10-01T01:48:34.477" v="178" actId="20577"/>
      <pc:docMkLst>
        <pc:docMk/>
      </pc:docMkLst>
      <pc:sldChg chg="modSp">
        <pc:chgData name="網田 知泰" userId="4c4e3ca9-3ee4-40a9-ad5f-1476f4acfcf9" providerId="ADAL" clId="{5568D84A-6327-4114-B780-F716E71FBCC0}" dt="2019-10-01T01:46:23" v="175" actId="6549"/>
        <pc:sldMkLst>
          <pc:docMk/>
          <pc:sldMk cId="0" sldId="259"/>
        </pc:sldMkLst>
        <pc:spChg chg="mod">
          <ac:chgData name="網田 知泰" userId="4c4e3ca9-3ee4-40a9-ad5f-1476f4acfcf9" providerId="ADAL" clId="{5568D84A-6327-4114-B780-F716E71FBCC0}" dt="2019-10-01T01:46:23" v="175" actId="6549"/>
          <ac:spMkLst>
            <pc:docMk/>
            <pc:sldMk cId="0" sldId="259"/>
            <ac:spMk id="51" creationId="{2393BEA9-1DB2-41D9-ABFB-903BE2E0118B}"/>
          </ac:spMkLst>
        </pc:spChg>
        <pc:picChg chg="mod modCrop">
          <ac:chgData name="網田 知泰" userId="4c4e3ca9-3ee4-40a9-ad5f-1476f4acfcf9" providerId="ADAL" clId="{5568D84A-6327-4114-B780-F716E71FBCC0}" dt="2019-10-01T00:58:40.039" v="128" actId="732"/>
          <ac:picMkLst>
            <pc:docMk/>
            <pc:sldMk cId="0" sldId="259"/>
            <ac:picMk id="2" creationId="{0E39A03E-AEDF-4643-B43A-83BBAB63ADD1}"/>
          </ac:picMkLst>
        </pc:picChg>
      </pc:sldChg>
      <pc:sldChg chg="modSp">
        <pc:chgData name="網田 知泰" userId="4c4e3ca9-3ee4-40a9-ad5f-1476f4acfcf9" providerId="ADAL" clId="{5568D84A-6327-4114-B780-F716E71FBCC0}" dt="2019-10-01T01:48:34.477" v="178" actId="20577"/>
        <pc:sldMkLst>
          <pc:docMk/>
          <pc:sldMk cId="3365043317" sldId="262"/>
        </pc:sldMkLst>
        <pc:graphicFrameChg chg="mod modGraphic">
          <ac:chgData name="網田 知泰" userId="4c4e3ca9-3ee4-40a9-ad5f-1476f4acfcf9" providerId="ADAL" clId="{5568D84A-6327-4114-B780-F716E71FBCC0}" dt="2019-10-01T01:48:34.477" v="178" actId="20577"/>
          <ac:graphicFrameMkLst>
            <pc:docMk/>
            <pc:sldMk cId="3365043317" sldId="262"/>
            <ac:graphicFrameMk id="30" creationId="{37E7CB55-FDB5-4E70-9CC6-A250541096C7}"/>
          </ac:graphicFrameMkLst>
        </pc:graphicFrameChg>
      </pc:sldChg>
    </pc:docChg>
  </pc:docChgLst>
  <pc:docChgLst>
    <pc:chgData name="網田 知泰" userId="4c4e3ca9-3ee4-40a9-ad5f-1476f4acfcf9" providerId="ADAL" clId="{D0432304-149E-4A99-AF2E-03D64CAE7904}"/>
    <pc:docChg chg="custSel modSld">
      <pc:chgData name="網田 知泰" userId="4c4e3ca9-3ee4-40a9-ad5f-1476f4acfcf9" providerId="ADAL" clId="{D0432304-149E-4A99-AF2E-03D64CAE7904}" dt="2019-09-26T08:07:41.459" v="11" actId="14100"/>
      <pc:docMkLst>
        <pc:docMk/>
      </pc:docMkLst>
      <pc:sldChg chg="addSp delSp modSp">
        <pc:chgData name="網田 知泰" userId="4c4e3ca9-3ee4-40a9-ad5f-1476f4acfcf9" providerId="ADAL" clId="{D0432304-149E-4A99-AF2E-03D64CAE7904}" dt="2019-09-26T08:07:41.459" v="11" actId="14100"/>
        <pc:sldMkLst>
          <pc:docMk/>
          <pc:sldMk cId="0" sldId="259"/>
        </pc:sldMkLst>
        <pc:spChg chg="del">
          <ac:chgData name="網田 知泰" userId="4c4e3ca9-3ee4-40a9-ad5f-1476f4acfcf9" providerId="ADAL" clId="{D0432304-149E-4A99-AF2E-03D64CAE7904}" dt="2019-09-26T08:06:32.857" v="3" actId="478"/>
          <ac:spMkLst>
            <pc:docMk/>
            <pc:sldMk cId="0" sldId="259"/>
            <ac:spMk id="65" creationId="{DC6A13C8-F9FB-42E8-ADA9-094C884AEDF1}"/>
          </ac:spMkLst>
        </pc:spChg>
        <pc:picChg chg="add del">
          <ac:chgData name="網田 知泰" userId="4c4e3ca9-3ee4-40a9-ad5f-1476f4acfcf9" providerId="ADAL" clId="{D0432304-149E-4A99-AF2E-03D64CAE7904}" dt="2019-09-26T08:07:25.235" v="5"/>
          <ac:picMkLst>
            <pc:docMk/>
            <pc:sldMk cId="0" sldId="259"/>
            <ac:picMk id="1026" creationId="{721A89DF-7A80-4BB3-A651-78E85D85C3AB}"/>
          </ac:picMkLst>
        </pc:picChg>
        <pc:picChg chg="add mod">
          <ac:chgData name="網田 知泰" userId="4c4e3ca9-3ee4-40a9-ad5f-1476f4acfcf9" providerId="ADAL" clId="{D0432304-149E-4A99-AF2E-03D64CAE7904}" dt="2019-09-26T08:07:41.459" v="11" actId="14100"/>
          <ac:picMkLst>
            <pc:docMk/>
            <pc:sldMk cId="0" sldId="259"/>
            <ac:picMk id="1028" creationId="{9F49C59C-4034-4FC1-A28D-FA7DA47EEB0E}"/>
          </ac:picMkLst>
        </pc:picChg>
      </pc:sldChg>
      <pc:sldChg chg="modSp">
        <pc:chgData name="網田 知泰" userId="4c4e3ca9-3ee4-40a9-ad5f-1476f4acfcf9" providerId="ADAL" clId="{D0432304-149E-4A99-AF2E-03D64CAE7904}" dt="2019-09-26T08:06:24.268" v="2" actId="113"/>
        <pc:sldMkLst>
          <pc:docMk/>
          <pc:sldMk cId="3365043317" sldId="262"/>
        </pc:sldMkLst>
        <pc:graphicFrameChg chg="mod modGraphic">
          <ac:chgData name="網田 知泰" userId="4c4e3ca9-3ee4-40a9-ad5f-1476f4acfcf9" providerId="ADAL" clId="{D0432304-149E-4A99-AF2E-03D64CAE7904}" dt="2019-09-26T08:06:24.268" v="2" actId="113"/>
          <ac:graphicFrameMkLst>
            <pc:docMk/>
            <pc:sldMk cId="3365043317" sldId="262"/>
            <ac:graphicFrameMk id="30" creationId="{37E7CB55-FDB5-4E70-9CC6-A250541096C7}"/>
          </ac:graphicFrameMkLst>
        </pc:graphicFrameChg>
      </pc:sldChg>
    </pc:docChg>
  </pc:docChgLst>
  <pc:docChgLst>
    <pc:chgData name="國友 晶平" userId="S::s.kunitomo@ymfg.ym-zop.co.jp::911b18dd-ef24-46bb-9dfc-6c60369c52e4" providerId="AD" clId="Web-{014E2FA7-914C-4A38-9F88-BF104769402A}"/>
    <pc:docChg chg="modSld">
      <pc:chgData name="國友 晶平" userId="S::s.kunitomo@ymfg.ym-zop.co.jp::911b18dd-ef24-46bb-9dfc-6c60369c52e4" providerId="AD" clId="Web-{014E2FA7-914C-4A38-9F88-BF104769402A}" dt="2019-10-01T04:44:10.764" v="33" actId="20577"/>
      <pc:docMkLst>
        <pc:docMk/>
      </pc:docMkLst>
      <pc:sldChg chg="modSp">
        <pc:chgData name="國友 晶平" userId="S::s.kunitomo@ymfg.ym-zop.co.jp::911b18dd-ef24-46bb-9dfc-6c60369c52e4" providerId="AD" clId="Web-{014E2FA7-914C-4A38-9F88-BF104769402A}" dt="2019-10-01T04:44:10.764" v="33" actId="20577"/>
        <pc:sldMkLst>
          <pc:docMk/>
          <pc:sldMk cId="0" sldId="259"/>
        </pc:sldMkLst>
        <pc:spChg chg="mod">
          <ac:chgData name="國友 晶平" userId="S::s.kunitomo@ymfg.ym-zop.co.jp::911b18dd-ef24-46bb-9dfc-6c60369c52e4" providerId="AD" clId="Web-{014E2FA7-914C-4A38-9F88-BF104769402A}" dt="2019-10-01T04:44:10.764" v="33" actId="20577"/>
          <ac:spMkLst>
            <pc:docMk/>
            <pc:sldMk cId="0" sldId="259"/>
            <ac:spMk id="36" creationId="{4A24E516-814B-441C-B737-AB7662370EFC}"/>
          </ac:spMkLst>
        </pc:spChg>
        <pc:spChg chg="mod">
          <ac:chgData name="國友 晶平" userId="S::s.kunitomo@ymfg.ym-zop.co.jp::911b18dd-ef24-46bb-9dfc-6c60369c52e4" providerId="AD" clId="Web-{014E2FA7-914C-4A38-9F88-BF104769402A}" dt="2019-10-01T04:44:04.923" v="31" actId="20577"/>
          <ac:spMkLst>
            <pc:docMk/>
            <pc:sldMk cId="0" sldId="259"/>
            <ac:spMk id="46" creationId="{738686E9-7936-493C-9AD2-1AF1674317BB}"/>
          </ac:spMkLst>
        </pc:spChg>
      </pc:sldChg>
    </pc:docChg>
  </pc:docChgLst>
  <pc:docChgLst>
    <pc:chgData name="中本 健治" userId="95bf6f01-7b22-44df-b531-ede5fce5aafc" providerId="ADAL" clId="{E8A73275-AB69-4848-9BDC-F8A6C885E62F}"/>
    <pc:docChg chg="modSld">
      <pc:chgData name="中本 健治" userId="95bf6f01-7b22-44df-b531-ede5fce5aafc" providerId="ADAL" clId="{E8A73275-AB69-4848-9BDC-F8A6C885E62F}" dt="2019-09-26T00:53:58.107" v="20"/>
      <pc:docMkLst>
        <pc:docMk/>
      </pc:docMkLst>
      <pc:sldChg chg="modSp">
        <pc:chgData name="中本 健治" userId="95bf6f01-7b22-44df-b531-ede5fce5aafc" providerId="ADAL" clId="{E8A73275-AB69-4848-9BDC-F8A6C885E62F}" dt="2019-09-26T00:53:58.107" v="20"/>
        <pc:sldMkLst>
          <pc:docMk/>
          <pc:sldMk cId="0" sldId="259"/>
        </pc:sldMkLst>
        <pc:spChg chg="mod">
          <ac:chgData name="中本 健治" userId="95bf6f01-7b22-44df-b531-ede5fce5aafc" providerId="ADAL" clId="{E8A73275-AB69-4848-9BDC-F8A6C885E62F}" dt="2019-09-26T00:53:47.871" v="15"/>
          <ac:spMkLst>
            <pc:docMk/>
            <pc:sldMk cId="0" sldId="259"/>
            <ac:spMk id="9" creationId="{63D00DC0-A800-4926-A3EA-1551B6BB1FFD}"/>
          </ac:spMkLst>
        </pc:spChg>
        <pc:spChg chg="mod">
          <ac:chgData name="中本 健治" userId="95bf6f01-7b22-44df-b531-ede5fce5aafc" providerId="ADAL" clId="{E8A73275-AB69-4848-9BDC-F8A6C885E62F}" dt="2019-09-26T00:53:58.107" v="20"/>
          <ac:spMkLst>
            <pc:docMk/>
            <pc:sldMk cId="0" sldId="259"/>
            <ac:spMk id="44" creationId="{2A6BE206-D3D6-4D9F-821C-EDC04D2DB097}"/>
          </ac:spMkLst>
        </pc:spChg>
      </pc:sldChg>
    </pc:docChg>
  </pc:docChgLst>
  <pc:docChgLst>
    <pc:chgData name="吉川 祐平" userId="6436b7e1-a48f-40ea-8f4f-bfe7b6c0ec4c" providerId="ADAL" clId="{D98A4A66-802C-4B8A-AE0B-AD93266C4503}"/>
    <pc:docChg chg="custSel modSld">
      <pc:chgData name="吉川 祐平" userId="6436b7e1-a48f-40ea-8f4f-bfe7b6c0ec4c" providerId="ADAL" clId="{D98A4A66-802C-4B8A-AE0B-AD93266C4503}" dt="2019-10-04T04:09:33.705" v="37" actId="478"/>
      <pc:docMkLst>
        <pc:docMk/>
      </pc:docMkLst>
      <pc:sldChg chg="delSp modSp">
        <pc:chgData name="吉川 祐平" userId="6436b7e1-a48f-40ea-8f4f-bfe7b6c0ec4c" providerId="ADAL" clId="{D98A4A66-802C-4B8A-AE0B-AD93266C4503}" dt="2019-10-04T04:09:33.705" v="37" actId="478"/>
        <pc:sldMkLst>
          <pc:docMk/>
          <pc:sldMk cId="467339087" sldId="260"/>
        </pc:sldMkLst>
        <pc:spChg chg="del">
          <ac:chgData name="吉川 祐平" userId="6436b7e1-a48f-40ea-8f4f-bfe7b6c0ec4c" providerId="ADAL" clId="{D98A4A66-802C-4B8A-AE0B-AD93266C4503}" dt="2019-10-04T04:09:33.705" v="37" actId="478"/>
          <ac:spMkLst>
            <pc:docMk/>
            <pc:sldMk cId="467339087" sldId="260"/>
            <ac:spMk id="3" creationId="{962777FC-FA9D-465E-BD50-4F0A9989EE2A}"/>
          </ac:spMkLst>
        </pc:spChg>
        <pc:graphicFrameChg chg="mod modGraphic">
          <ac:chgData name="吉川 祐平" userId="6436b7e1-a48f-40ea-8f4f-bfe7b6c0ec4c" providerId="ADAL" clId="{D98A4A66-802C-4B8A-AE0B-AD93266C4503}" dt="2019-10-04T04:09:29.239" v="36" actId="1035"/>
          <ac:graphicFrameMkLst>
            <pc:docMk/>
            <pc:sldMk cId="467339087" sldId="260"/>
            <ac:graphicFrameMk id="15" creationId="{E0E50A2A-947D-4A35-B385-3E6152F26939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0644" tIns="45322" rIns="90644" bIns="45322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15374" y="0"/>
            <a:ext cx="2918831" cy="493316"/>
          </a:xfrm>
          <a:prstGeom prst="rect">
            <a:avLst/>
          </a:prstGeom>
        </p:spPr>
        <p:txBody>
          <a:bodyPr vert="horz" lIns="90644" tIns="45322" rIns="90644" bIns="45322" rtlCol="0"/>
          <a:lstStyle>
            <a:lvl1pPr algn="r">
              <a:defRPr sz="1200"/>
            </a:lvl1pPr>
          </a:lstStyle>
          <a:p>
            <a:fld id="{354FF9C4-EEA1-447F-A155-07D7CB305361}" type="datetimeFigureOut">
              <a:rPr kumimoji="1" lang="ja-JP" altLang="en-US" smtClean="0"/>
              <a:pPr/>
              <a:t>2019/10/4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2062163" y="741363"/>
            <a:ext cx="2611437" cy="36972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644" tIns="45322" rIns="90644" bIns="45322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0644" tIns="45322" rIns="90644" bIns="45322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0644" tIns="45322" rIns="90644" bIns="45322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15374" y="9371285"/>
            <a:ext cx="2918831" cy="493316"/>
          </a:xfrm>
          <a:prstGeom prst="rect">
            <a:avLst/>
          </a:prstGeom>
        </p:spPr>
        <p:txBody>
          <a:bodyPr vert="horz" lIns="90644" tIns="45322" rIns="90644" bIns="45322" rtlCol="0" anchor="b"/>
          <a:lstStyle>
            <a:lvl1pPr algn="r">
              <a:defRPr sz="1200"/>
            </a:lvl1pPr>
          </a:lstStyle>
          <a:p>
            <a:fld id="{510E914B-366C-4DFC-83E9-0BEBDEE9405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71597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0E914B-366C-4DFC-83E9-0BEBDEE94054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20137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22536" y="1708746"/>
            <a:ext cx="5535216" cy="3635011"/>
          </a:xfrm>
        </p:spPr>
        <p:txBody>
          <a:bodyPr anchor="b"/>
          <a:lstStyle>
            <a:lvl1pPr algn="ctr">
              <a:defRPr sz="3632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922536" y="5483936"/>
            <a:ext cx="5535216" cy="2520821"/>
          </a:xfrm>
        </p:spPr>
        <p:txBody>
          <a:bodyPr/>
          <a:lstStyle>
            <a:lvl1pPr marL="0" indent="0" algn="ctr">
              <a:buNone/>
              <a:defRPr sz="1453"/>
            </a:lvl1pPr>
            <a:lvl2pPr marL="276743" indent="0" algn="ctr">
              <a:buNone/>
              <a:defRPr sz="1211"/>
            </a:lvl2pPr>
            <a:lvl3pPr marL="553486" indent="0" algn="ctr">
              <a:buNone/>
              <a:defRPr sz="1090"/>
            </a:lvl3pPr>
            <a:lvl4pPr marL="830229" indent="0" algn="ctr">
              <a:buNone/>
              <a:defRPr sz="968"/>
            </a:lvl4pPr>
            <a:lvl5pPr marL="1106973" indent="0" algn="ctr">
              <a:buNone/>
              <a:defRPr sz="968"/>
            </a:lvl5pPr>
            <a:lvl6pPr marL="1383716" indent="0" algn="ctr">
              <a:buNone/>
              <a:defRPr sz="968"/>
            </a:lvl6pPr>
            <a:lvl7pPr marL="1660459" indent="0" algn="ctr">
              <a:buNone/>
              <a:defRPr sz="968"/>
            </a:lvl7pPr>
            <a:lvl8pPr marL="1937202" indent="0" algn="ctr">
              <a:buNone/>
              <a:defRPr sz="968"/>
            </a:lvl8pPr>
            <a:lvl9pPr marL="2213945" indent="0" algn="ctr">
              <a:buNone/>
              <a:defRPr sz="968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2A6D0-A800-4496-9EEB-ECD38CF5A565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277898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B4BBF-132C-40C7-84C8-8DDEC39AC19E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711249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281518" y="555886"/>
            <a:ext cx="1591375" cy="884825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07395" y="555886"/>
            <a:ext cx="4681870" cy="884825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B4BBF-132C-40C7-84C8-8DDEC39AC19E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07327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D0BD4-CDD2-4E73-8440-FD7827DB7EDF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339228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3551" y="2602998"/>
            <a:ext cx="6365498" cy="4343160"/>
          </a:xfrm>
        </p:spPr>
        <p:txBody>
          <a:bodyPr anchor="b"/>
          <a:lstStyle>
            <a:lvl1pPr>
              <a:defRPr sz="3632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03551" y="6987246"/>
            <a:ext cx="6365498" cy="2283965"/>
          </a:xfrm>
        </p:spPr>
        <p:txBody>
          <a:bodyPr/>
          <a:lstStyle>
            <a:lvl1pPr marL="0" indent="0">
              <a:buNone/>
              <a:defRPr sz="1453">
                <a:solidFill>
                  <a:schemeClr val="tx1">
                    <a:tint val="75000"/>
                  </a:schemeClr>
                </a:solidFill>
              </a:defRPr>
            </a:lvl1pPr>
            <a:lvl2pPr marL="276743" indent="0">
              <a:buNone/>
              <a:defRPr sz="1211">
                <a:solidFill>
                  <a:schemeClr val="tx1">
                    <a:tint val="75000"/>
                  </a:schemeClr>
                </a:solidFill>
              </a:defRPr>
            </a:lvl2pPr>
            <a:lvl3pPr marL="553486" indent="0">
              <a:buNone/>
              <a:defRPr sz="1090">
                <a:solidFill>
                  <a:schemeClr val="tx1">
                    <a:tint val="75000"/>
                  </a:schemeClr>
                </a:solidFill>
              </a:defRPr>
            </a:lvl3pPr>
            <a:lvl4pPr marL="830229" indent="0">
              <a:buNone/>
              <a:defRPr sz="968">
                <a:solidFill>
                  <a:schemeClr val="tx1">
                    <a:tint val="75000"/>
                  </a:schemeClr>
                </a:solidFill>
              </a:defRPr>
            </a:lvl4pPr>
            <a:lvl5pPr marL="1106973" indent="0">
              <a:buNone/>
              <a:defRPr sz="968">
                <a:solidFill>
                  <a:schemeClr val="tx1">
                    <a:tint val="75000"/>
                  </a:schemeClr>
                </a:solidFill>
              </a:defRPr>
            </a:lvl5pPr>
            <a:lvl6pPr marL="1383716" indent="0">
              <a:buNone/>
              <a:defRPr sz="968">
                <a:solidFill>
                  <a:schemeClr val="tx1">
                    <a:tint val="75000"/>
                  </a:schemeClr>
                </a:solidFill>
              </a:defRPr>
            </a:lvl6pPr>
            <a:lvl7pPr marL="1660459" indent="0">
              <a:buNone/>
              <a:defRPr sz="968">
                <a:solidFill>
                  <a:schemeClr val="tx1">
                    <a:tint val="75000"/>
                  </a:schemeClr>
                </a:solidFill>
              </a:defRPr>
            </a:lvl7pPr>
            <a:lvl8pPr marL="1937202" indent="0">
              <a:buNone/>
              <a:defRPr sz="968">
                <a:solidFill>
                  <a:schemeClr val="tx1">
                    <a:tint val="75000"/>
                  </a:schemeClr>
                </a:solidFill>
              </a:defRPr>
            </a:lvl8pPr>
            <a:lvl9pPr marL="2213945" indent="0">
              <a:buNone/>
              <a:defRPr sz="96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8E58D-A926-4F09-A5F7-135929476C74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855681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07395" y="2779430"/>
            <a:ext cx="3136622" cy="6624711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736271" y="2779430"/>
            <a:ext cx="3136622" cy="6624711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054A4-459A-4A2E-BDE9-0B593B2665E8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524015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8356" y="555887"/>
            <a:ext cx="6365498" cy="2018108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08357" y="2559493"/>
            <a:ext cx="3122207" cy="1254368"/>
          </a:xfrm>
        </p:spPr>
        <p:txBody>
          <a:bodyPr anchor="b"/>
          <a:lstStyle>
            <a:lvl1pPr marL="0" indent="0">
              <a:buNone/>
              <a:defRPr sz="1453" b="1"/>
            </a:lvl1pPr>
            <a:lvl2pPr marL="276743" indent="0">
              <a:buNone/>
              <a:defRPr sz="1211" b="1"/>
            </a:lvl2pPr>
            <a:lvl3pPr marL="553486" indent="0">
              <a:buNone/>
              <a:defRPr sz="1090" b="1"/>
            </a:lvl3pPr>
            <a:lvl4pPr marL="830229" indent="0">
              <a:buNone/>
              <a:defRPr sz="968" b="1"/>
            </a:lvl4pPr>
            <a:lvl5pPr marL="1106973" indent="0">
              <a:buNone/>
              <a:defRPr sz="968" b="1"/>
            </a:lvl5pPr>
            <a:lvl6pPr marL="1383716" indent="0">
              <a:buNone/>
              <a:defRPr sz="968" b="1"/>
            </a:lvl6pPr>
            <a:lvl7pPr marL="1660459" indent="0">
              <a:buNone/>
              <a:defRPr sz="968" b="1"/>
            </a:lvl7pPr>
            <a:lvl8pPr marL="1937202" indent="0">
              <a:buNone/>
              <a:defRPr sz="968" b="1"/>
            </a:lvl8pPr>
            <a:lvl9pPr marL="2213945" indent="0">
              <a:buNone/>
              <a:defRPr sz="968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8357" y="3813861"/>
            <a:ext cx="3122207" cy="5609615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736271" y="2559493"/>
            <a:ext cx="3137584" cy="1254368"/>
          </a:xfrm>
        </p:spPr>
        <p:txBody>
          <a:bodyPr anchor="b"/>
          <a:lstStyle>
            <a:lvl1pPr marL="0" indent="0">
              <a:buNone/>
              <a:defRPr sz="1453" b="1"/>
            </a:lvl1pPr>
            <a:lvl2pPr marL="276743" indent="0">
              <a:buNone/>
              <a:defRPr sz="1211" b="1"/>
            </a:lvl2pPr>
            <a:lvl3pPr marL="553486" indent="0">
              <a:buNone/>
              <a:defRPr sz="1090" b="1"/>
            </a:lvl3pPr>
            <a:lvl4pPr marL="830229" indent="0">
              <a:buNone/>
              <a:defRPr sz="968" b="1"/>
            </a:lvl4pPr>
            <a:lvl5pPr marL="1106973" indent="0">
              <a:buNone/>
              <a:defRPr sz="968" b="1"/>
            </a:lvl5pPr>
            <a:lvl6pPr marL="1383716" indent="0">
              <a:buNone/>
              <a:defRPr sz="968" b="1"/>
            </a:lvl6pPr>
            <a:lvl7pPr marL="1660459" indent="0">
              <a:buNone/>
              <a:defRPr sz="968" b="1"/>
            </a:lvl7pPr>
            <a:lvl8pPr marL="1937202" indent="0">
              <a:buNone/>
              <a:defRPr sz="968" b="1"/>
            </a:lvl8pPr>
            <a:lvl9pPr marL="2213945" indent="0">
              <a:buNone/>
              <a:defRPr sz="968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736271" y="3813861"/>
            <a:ext cx="3137584" cy="5609615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2B5BD-9941-4DA4-BE5B-E486A0068E31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201603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731BF-286C-4BD8-B4F7-2756CDE4B6AA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057837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0390F-34E8-4B8D-B57A-6C9B12F0D5F8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011184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8356" y="696066"/>
            <a:ext cx="2380335" cy="2436231"/>
          </a:xfrm>
        </p:spPr>
        <p:txBody>
          <a:bodyPr anchor="b"/>
          <a:lstStyle>
            <a:lvl1pPr>
              <a:defRPr sz="1937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137584" y="1503310"/>
            <a:ext cx="3736271" cy="7419869"/>
          </a:xfrm>
        </p:spPr>
        <p:txBody>
          <a:bodyPr/>
          <a:lstStyle>
            <a:lvl1pPr>
              <a:defRPr sz="1937"/>
            </a:lvl1pPr>
            <a:lvl2pPr>
              <a:defRPr sz="1695"/>
            </a:lvl2pPr>
            <a:lvl3pPr>
              <a:defRPr sz="1453"/>
            </a:lvl3pPr>
            <a:lvl4pPr>
              <a:defRPr sz="1211"/>
            </a:lvl4pPr>
            <a:lvl5pPr>
              <a:defRPr sz="1211"/>
            </a:lvl5pPr>
            <a:lvl6pPr>
              <a:defRPr sz="1211"/>
            </a:lvl6pPr>
            <a:lvl7pPr>
              <a:defRPr sz="1211"/>
            </a:lvl7pPr>
            <a:lvl8pPr>
              <a:defRPr sz="1211"/>
            </a:lvl8pPr>
            <a:lvl9pPr>
              <a:defRPr sz="121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08356" y="3132296"/>
            <a:ext cx="2380335" cy="5802967"/>
          </a:xfrm>
        </p:spPr>
        <p:txBody>
          <a:bodyPr/>
          <a:lstStyle>
            <a:lvl1pPr marL="0" indent="0">
              <a:buNone/>
              <a:defRPr sz="968"/>
            </a:lvl1pPr>
            <a:lvl2pPr marL="276743" indent="0">
              <a:buNone/>
              <a:defRPr sz="847"/>
            </a:lvl2pPr>
            <a:lvl3pPr marL="553486" indent="0">
              <a:buNone/>
              <a:defRPr sz="726"/>
            </a:lvl3pPr>
            <a:lvl4pPr marL="830229" indent="0">
              <a:buNone/>
              <a:defRPr sz="605"/>
            </a:lvl4pPr>
            <a:lvl5pPr marL="1106973" indent="0">
              <a:buNone/>
              <a:defRPr sz="605"/>
            </a:lvl5pPr>
            <a:lvl6pPr marL="1383716" indent="0">
              <a:buNone/>
              <a:defRPr sz="605"/>
            </a:lvl6pPr>
            <a:lvl7pPr marL="1660459" indent="0">
              <a:buNone/>
              <a:defRPr sz="605"/>
            </a:lvl7pPr>
            <a:lvl8pPr marL="1937202" indent="0">
              <a:buNone/>
              <a:defRPr sz="605"/>
            </a:lvl8pPr>
            <a:lvl9pPr marL="2213945" indent="0">
              <a:buNone/>
              <a:defRPr sz="605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B4BBF-132C-40C7-84C8-8DDEC39AC19E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49327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8356" y="696066"/>
            <a:ext cx="2380335" cy="2436231"/>
          </a:xfrm>
        </p:spPr>
        <p:txBody>
          <a:bodyPr anchor="b"/>
          <a:lstStyle>
            <a:lvl1pPr>
              <a:defRPr sz="1937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137584" y="1503310"/>
            <a:ext cx="3736271" cy="7419869"/>
          </a:xfrm>
        </p:spPr>
        <p:txBody>
          <a:bodyPr/>
          <a:lstStyle>
            <a:lvl1pPr marL="0" indent="0">
              <a:buNone/>
              <a:defRPr sz="1937"/>
            </a:lvl1pPr>
            <a:lvl2pPr marL="276743" indent="0">
              <a:buNone/>
              <a:defRPr sz="1695"/>
            </a:lvl2pPr>
            <a:lvl3pPr marL="553486" indent="0">
              <a:buNone/>
              <a:defRPr sz="1453"/>
            </a:lvl3pPr>
            <a:lvl4pPr marL="830229" indent="0">
              <a:buNone/>
              <a:defRPr sz="1211"/>
            </a:lvl4pPr>
            <a:lvl5pPr marL="1106973" indent="0">
              <a:buNone/>
              <a:defRPr sz="1211"/>
            </a:lvl5pPr>
            <a:lvl6pPr marL="1383716" indent="0">
              <a:buNone/>
              <a:defRPr sz="1211"/>
            </a:lvl6pPr>
            <a:lvl7pPr marL="1660459" indent="0">
              <a:buNone/>
              <a:defRPr sz="1211"/>
            </a:lvl7pPr>
            <a:lvl8pPr marL="1937202" indent="0">
              <a:buNone/>
              <a:defRPr sz="1211"/>
            </a:lvl8pPr>
            <a:lvl9pPr marL="2213945" indent="0">
              <a:buNone/>
              <a:defRPr sz="1211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08356" y="3132296"/>
            <a:ext cx="2380335" cy="5802967"/>
          </a:xfrm>
        </p:spPr>
        <p:txBody>
          <a:bodyPr/>
          <a:lstStyle>
            <a:lvl1pPr marL="0" indent="0">
              <a:buNone/>
              <a:defRPr sz="968"/>
            </a:lvl1pPr>
            <a:lvl2pPr marL="276743" indent="0">
              <a:buNone/>
              <a:defRPr sz="847"/>
            </a:lvl2pPr>
            <a:lvl3pPr marL="553486" indent="0">
              <a:buNone/>
              <a:defRPr sz="726"/>
            </a:lvl3pPr>
            <a:lvl4pPr marL="830229" indent="0">
              <a:buNone/>
              <a:defRPr sz="605"/>
            </a:lvl4pPr>
            <a:lvl5pPr marL="1106973" indent="0">
              <a:buNone/>
              <a:defRPr sz="605"/>
            </a:lvl5pPr>
            <a:lvl6pPr marL="1383716" indent="0">
              <a:buNone/>
              <a:defRPr sz="605"/>
            </a:lvl6pPr>
            <a:lvl7pPr marL="1660459" indent="0">
              <a:buNone/>
              <a:defRPr sz="605"/>
            </a:lvl7pPr>
            <a:lvl8pPr marL="1937202" indent="0">
              <a:buNone/>
              <a:defRPr sz="605"/>
            </a:lvl8pPr>
            <a:lvl9pPr marL="2213945" indent="0">
              <a:buNone/>
              <a:defRPr sz="605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CD414-C1F2-42DB-88EE-C71881037EA5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0620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07395" y="555887"/>
            <a:ext cx="6365498" cy="20181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07395" y="2779430"/>
            <a:ext cx="6365498" cy="66247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07395" y="9677250"/>
            <a:ext cx="1660565" cy="55588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2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444721" y="9677250"/>
            <a:ext cx="2490847" cy="55588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2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212328" y="9677250"/>
            <a:ext cx="1660565" cy="55588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2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B4BBF-132C-40C7-84C8-8DDEC39AC19E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26013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62" r:id="rId1"/>
    <p:sldLayoutId id="2147484163" r:id="rId2"/>
    <p:sldLayoutId id="2147484164" r:id="rId3"/>
    <p:sldLayoutId id="2147484165" r:id="rId4"/>
    <p:sldLayoutId id="2147484166" r:id="rId5"/>
    <p:sldLayoutId id="2147484167" r:id="rId6"/>
    <p:sldLayoutId id="2147484168" r:id="rId7"/>
    <p:sldLayoutId id="2147484169" r:id="rId8"/>
    <p:sldLayoutId id="2147484170" r:id="rId9"/>
    <p:sldLayoutId id="2147484171" r:id="rId10"/>
    <p:sldLayoutId id="2147484172" r:id="rId11"/>
  </p:sldLayoutIdLst>
  <p:txStyles>
    <p:titleStyle>
      <a:lvl1pPr algn="l" defTabSz="553486" rtl="0" eaLnBrk="1" latinLnBrk="0" hangingPunct="1">
        <a:lnSpc>
          <a:spcPct val="90000"/>
        </a:lnSpc>
        <a:spcBef>
          <a:spcPct val="0"/>
        </a:spcBef>
        <a:buNone/>
        <a:defRPr kumimoji="1" sz="266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8372" indent="-138372" algn="l" defTabSz="553486" rtl="0" eaLnBrk="1" latinLnBrk="0" hangingPunct="1">
        <a:lnSpc>
          <a:spcPct val="90000"/>
        </a:lnSpc>
        <a:spcBef>
          <a:spcPts val="605"/>
        </a:spcBef>
        <a:buFont typeface="Arial" panose="020B0604020202020204" pitchFamily="34" charset="0"/>
        <a:buChar char="•"/>
        <a:defRPr kumimoji="1" sz="1695" kern="1200">
          <a:solidFill>
            <a:schemeClr val="tx1"/>
          </a:solidFill>
          <a:latin typeface="+mn-lt"/>
          <a:ea typeface="+mn-ea"/>
          <a:cs typeface="+mn-cs"/>
        </a:defRPr>
      </a:lvl1pPr>
      <a:lvl2pPr marL="415115" indent="-138372" algn="l" defTabSz="553486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kumimoji="1" sz="1453" kern="1200">
          <a:solidFill>
            <a:schemeClr val="tx1"/>
          </a:solidFill>
          <a:latin typeface="+mn-lt"/>
          <a:ea typeface="+mn-ea"/>
          <a:cs typeface="+mn-cs"/>
        </a:defRPr>
      </a:lvl2pPr>
      <a:lvl3pPr marL="691858" indent="-138372" algn="l" defTabSz="553486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kumimoji="1" sz="1211" kern="1200">
          <a:solidFill>
            <a:schemeClr val="tx1"/>
          </a:solidFill>
          <a:latin typeface="+mn-lt"/>
          <a:ea typeface="+mn-ea"/>
          <a:cs typeface="+mn-cs"/>
        </a:defRPr>
      </a:lvl3pPr>
      <a:lvl4pPr marL="968601" indent="-138372" algn="l" defTabSz="553486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kumimoji="1" sz="1090" kern="1200">
          <a:solidFill>
            <a:schemeClr val="tx1"/>
          </a:solidFill>
          <a:latin typeface="+mn-lt"/>
          <a:ea typeface="+mn-ea"/>
          <a:cs typeface="+mn-cs"/>
        </a:defRPr>
      </a:lvl4pPr>
      <a:lvl5pPr marL="1245344" indent="-138372" algn="l" defTabSz="553486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kumimoji="1" sz="1090" kern="1200">
          <a:solidFill>
            <a:schemeClr val="tx1"/>
          </a:solidFill>
          <a:latin typeface="+mn-lt"/>
          <a:ea typeface="+mn-ea"/>
          <a:cs typeface="+mn-cs"/>
        </a:defRPr>
      </a:lvl5pPr>
      <a:lvl6pPr marL="1522087" indent="-138372" algn="l" defTabSz="553486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kumimoji="1" sz="1090" kern="1200">
          <a:solidFill>
            <a:schemeClr val="tx1"/>
          </a:solidFill>
          <a:latin typeface="+mn-lt"/>
          <a:ea typeface="+mn-ea"/>
          <a:cs typeface="+mn-cs"/>
        </a:defRPr>
      </a:lvl6pPr>
      <a:lvl7pPr marL="1798831" indent="-138372" algn="l" defTabSz="553486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kumimoji="1" sz="1090" kern="1200">
          <a:solidFill>
            <a:schemeClr val="tx1"/>
          </a:solidFill>
          <a:latin typeface="+mn-lt"/>
          <a:ea typeface="+mn-ea"/>
          <a:cs typeface="+mn-cs"/>
        </a:defRPr>
      </a:lvl7pPr>
      <a:lvl8pPr marL="2075574" indent="-138372" algn="l" defTabSz="553486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kumimoji="1" sz="1090" kern="1200">
          <a:solidFill>
            <a:schemeClr val="tx1"/>
          </a:solidFill>
          <a:latin typeface="+mn-lt"/>
          <a:ea typeface="+mn-ea"/>
          <a:cs typeface="+mn-cs"/>
        </a:defRPr>
      </a:lvl8pPr>
      <a:lvl9pPr marL="2352317" indent="-138372" algn="l" defTabSz="553486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kumimoji="1" sz="10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53486" rtl="0" eaLnBrk="1" latinLnBrk="0" hangingPunct="1">
        <a:defRPr kumimoji="1" sz="1090" kern="1200">
          <a:solidFill>
            <a:schemeClr val="tx1"/>
          </a:solidFill>
          <a:latin typeface="+mn-lt"/>
          <a:ea typeface="+mn-ea"/>
          <a:cs typeface="+mn-cs"/>
        </a:defRPr>
      </a:lvl1pPr>
      <a:lvl2pPr marL="276743" algn="l" defTabSz="553486" rtl="0" eaLnBrk="1" latinLnBrk="0" hangingPunct="1">
        <a:defRPr kumimoji="1" sz="1090" kern="1200">
          <a:solidFill>
            <a:schemeClr val="tx1"/>
          </a:solidFill>
          <a:latin typeface="+mn-lt"/>
          <a:ea typeface="+mn-ea"/>
          <a:cs typeface="+mn-cs"/>
        </a:defRPr>
      </a:lvl2pPr>
      <a:lvl3pPr marL="553486" algn="l" defTabSz="553486" rtl="0" eaLnBrk="1" latinLnBrk="0" hangingPunct="1">
        <a:defRPr kumimoji="1" sz="1090" kern="1200">
          <a:solidFill>
            <a:schemeClr val="tx1"/>
          </a:solidFill>
          <a:latin typeface="+mn-lt"/>
          <a:ea typeface="+mn-ea"/>
          <a:cs typeface="+mn-cs"/>
        </a:defRPr>
      </a:lvl3pPr>
      <a:lvl4pPr marL="830229" algn="l" defTabSz="553486" rtl="0" eaLnBrk="1" latinLnBrk="0" hangingPunct="1">
        <a:defRPr kumimoji="1" sz="1090" kern="1200">
          <a:solidFill>
            <a:schemeClr val="tx1"/>
          </a:solidFill>
          <a:latin typeface="+mn-lt"/>
          <a:ea typeface="+mn-ea"/>
          <a:cs typeface="+mn-cs"/>
        </a:defRPr>
      </a:lvl4pPr>
      <a:lvl5pPr marL="1106973" algn="l" defTabSz="553486" rtl="0" eaLnBrk="1" latinLnBrk="0" hangingPunct="1">
        <a:defRPr kumimoji="1" sz="1090" kern="1200">
          <a:solidFill>
            <a:schemeClr val="tx1"/>
          </a:solidFill>
          <a:latin typeface="+mn-lt"/>
          <a:ea typeface="+mn-ea"/>
          <a:cs typeface="+mn-cs"/>
        </a:defRPr>
      </a:lvl5pPr>
      <a:lvl6pPr marL="1383716" algn="l" defTabSz="553486" rtl="0" eaLnBrk="1" latinLnBrk="0" hangingPunct="1">
        <a:defRPr kumimoji="1" sz="1090" kern="1200">
          <a:solidFill>
            <a:schemeClr val="tx1"/>
          </a:solidFill>
          <a:latin typeface="+mn-lt"/>
          <a:ea typeface="+mn-ea"/>
          <a:cs typeface="+mn-cs"/>
        </a:defRPr>
      </a:lvl6pPr>
      <a:lvl7pPr marL="1660459" algn="l" defTabSz="553486" rtl="0" eaLnBrk="1" latinLnBrk="0" hangingPunct="1">
        <a:defRPr kumimoji="1" sz="1090" kern="1200">
          <a:solidFill>
            <a:schemeClr val="tx1"/>
          </a:solidFill>
          <a:latin typeface="+mn-lt"/>
          <a:ea typeface="+mn-ea"/>
          <a:cs typeface="+mn-cs"/>
        </a:defRPr>
      </a:lvl7pPr>
      <a:lvl8pPr marL="1937202" algn="l" defTabSz="553486" rtl="0" eaLnBrk="1" latinLnBrk="0" hangingPunct="1">
        <a:defRPr kumimoji="1" sz="1090" kern="1200">
          <a:solidFill>
            <a:schemeClr val="tx1"/>
          </a:solidFill>
          <a:latin typeface="+mn-lt"/>
          <a:ea typeface="+mn-ea"/>
          <a:cs typeface="+mn-cs"/>
        </a:defRPr>
      </a:lvl8pPr>
      <a:lvl9pPr marL="2213945" algn="l" defTabSz="553486" rtl="0" eaLnBrk="1" latinLnBrk="0" hangingPunct="1">
        <a:defRPr kumimoji="1" sz="10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5" name="Group 4">
            <a:extLst>
              <a:ext uri="{FF2B5EF4-FFF2-40B4-BE49-F238E27FC236}">
                <a16:creationId xmlns:a16="http://schemas.microsoft.com/office/drawing/2014/main" id="{41AB59DF-FA08-45C8-A9D9-365687A94DDC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82811" y="1897818"/>
            <a:ext cx="7043738" cy="5888038"/>
            <a:chOff x="115" y="1243"/>
            <a:chExt cx="4437" cy="3709"/>
          </a:xfrm>
        </p:grpSpPr>
        <p:sp>
          <p:nvSpPr>
            <p:cNvPr id="135" name="AutoShape 3">
              <a:extLst>
                <a:ext uri="{FF2B5EF4-FFF2-40B4-BE49-F238E27FC236}">
                  <a16:creationId xmlns:a16="http://schemas.microsoft.com/office/drawing/2014/main" id="{6920F30D-F064-451D-A158-ADD41A286EAE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115" y="1243"/>
              <a:ext cx="4434" cy="37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36" name="Rectangle 5">
              <a:extLst>
                <a:ext uri="{FF2B5EF4-FFF2-40B4-BE49-F238E27FC236}">
                  <a16:creationId xmlns:a16="http://schemas.microsoft.com/office/drawing/2014/main" id="{08A612C3-BAF3-442F-8931-32D87A115A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" y="1243"/>
              <a:ext cx="1151" cy="625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37" name="Rectangle 6">
              <a:extLst>
                <a:ext uri="{FF2B5EF4-FFF2-40B4-BE49-F238E27FC236}">
                  <a16:creationId xmlns:a16="http://schemas.microsoft.com/office/drawing/2014/main" id="{D431BEEE-30FF-41FF-AAD6-C4FAA2F184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3" y="1253"/>
              <a:ext cx="3236" cy="190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r>
                <a:rPr lang="ja-JP" altLang="en-US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・</a:t>
              </a:r>
              <a:endParaRPr lang="ja-JP" altLang="en-US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138" name="Rectangle 7">
              <a:extLst>
                <a:ext uri="{FF2B5EF4-FFF2-40B4-BE49-F238E27FC236}">
                  <a16:creationId xmlns:a16="http://schemas.microsoft.com/office/drawing/2014/main" id="{F60BB506-D3B4-4F89-AA1A-47BD5F74AE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" y="1865"/>
              <a:ext cx="1151" cy="210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39" name="Rectangle 8">
              <a:extLst>
                <a:ext uri="{FF2B5EF4-FFF2-40B4-BE49-F238E27FC236}">
                  <a16:creationId xmlns:a16="http://schemas.microsoft.com/office/drawing/2014/main" id="{42208AE1-1471-4409-845D-A1DACED8C9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3" y="1865"/>
              <a:ext cx="1601" cy="21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40" name="Rectangle 9">
              <a:extLst>
                <a:ext uri="{FF2B5EF4-FFF2-40B4-BE49-F238E27FC236}">
                  <a16:creationId xmlns:a16="http://schemas.microsoft.com/office/drawing/2014/main" id="{E4D29943-D2C8-42FA-A1E2-5DDD90C6BC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61" y="1865"/>
              <a:ext cx="540" cy="210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41" name="Rectangle 10">
              <a:extLst>
                <a:ext uri="{FF2B5EF4-FFF2-40B4-BE49-F238E27FC236}">
                  <a16:creationId xmlns:a16="http://schemas.microsoft.com/office/drawing/2014/main" id="{22526102-B8EC-4779-A0C5-5762544FB1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8" y="1865"/>
              <a:ext cx="1151" cy="21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42" name="Rectangle 11">
              <a:extLst>
                <a:ext uri="{FF2B5EF4-FFF2-40B4-BE49-F238E27FC236}">
                  <a16:creationId xmlns:a16="http://schemas.microsoft.com/office/drawing/2014/main" id="{57585C9F-618C-436D-8C5B-5088E9F792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" y="2072"/>
              <a:ext cx="1151" cy="211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43" name="Rectangle 12">
              <a:extLst>
                <a:ext uri="{FF2B5EF4-FFF2-40B4-BE49-F238E27FC236}">
                  <a16:creationId xmlns:a16="http://schemas.microsoft.com/office/drawing/2014/main" id="{2BFEECE7-FFF6-450D-AA46-360B3A9529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3" y="2072"/>
              <a:ext cx="3286" cy="21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44" name="Rectangle 13">
              <a:extLst>
                <a:ext uri="{FF2B5EF4-FFF2-40B4-BE49-F238E27FC236}">
                  <a16:creationId xmlns:a16="http://schemas.microsoft.com/office/drawing/2014/main" id="{19B46A2A-6D59-481B-914A-6D9A637C65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" y="2280"/>
              <a:ext cx="1151" cy="210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45" name="Rectangle 14">
              <a:extLst>
                <a:ext uri="{FF2B5EF4-FFF2-40B4-BE49-F238E27FC236}">
                  <a16:creationId xmlns:a16="http://schemas.microsoft.com/office/drawing/2014/main" id="{8D10BCA9-2BF6-41AE-B7D8-00C2151AF8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3" y="2280"/>
              <a:ext cx="1601" cy="21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46" name="Rectangle 15">
              <a:extLst>
                <a:ext uri="{FF2B5EF4-FFF2-40B4-BE49-F238E27FC236}">
                  <a16:creationId xmlns:a16="http://schemas.microsoft.com/office/drawing/2014/main" id="{12045DB3-F271-48A1-9301-DC8D7D715A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61" y="2280"/>
              <a:ext cx="540" cy="210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47" name="Rectangle 16">
              <a:extLst>
                <a:ext uri="{FF2B5EF4-FFF2-40B4-BE49-F238E27FC236}">
                  <a16:creationId xmlns:a16="http://schemas.microsoft.com/office/drawing/2014/main" id="{4F620D08-54A2-402B-A2EB-0F8705EB1C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8" y="2280"/>
              <a:ext cx="1151" cy="21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48" name="Rectangle 17">
              <a:extLst>
                <a:ext uri="{FF2B5EF4-FFF2-40B4-BE49-F238E27FC236}">
                  <a16:creationId xmlns:a16="http://schemas.microsoft.com/office/drawing/2014/main" id="{E57780B5-721D-427F-894A-C0043611ED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" y="2487"/>
              <a:ext cx="1151" cy="211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49" name="Rectangle 18">
              <a:extLst>
                <a:ext uri="{FF2B5EF4-FFF2-40B4-BE49-F238E27FC236}">
                  <a16:creationId xmlns:a16="http://schemas.microsoft.com/office/drawing/2014/main" id="{C51B0A90-E68C-4278-9EB1-E04123906C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3" y="2487"/>
              <a:ext cx="3286" cy="21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50" name="Rectangle 19">
              <a:extLst>
                <a:ext uri="{FF2B5EF4-FFF2-40B4-BE49-F238E27FC236}">
                  <a16:creationId xmlns:a16="http://schemas.microsoft.com/office/drawing/2014/main" id="{E28C7A25-EC0B-4DE8-8ED8-C30045F8CD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" y="2695"/>
              <a:ext cx="4434" cy="189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51" name="Rectangle 20">
              <a:extLst>
                <a:ext uri="{FF2B5EF4-FFF2-40B4-BE49-F238E27FC236}">
                  <a16:creationId xmlns:a16="http://schemas.microsoft.com/office/drawing/2014/main" id="{AFBD9C46-670A-441D-BBFF-DE3BEAB07A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" y="4590"/>
              <a:ext cx="2749" cy="359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52" name="Rectangle 21">
              <a:extLst>
                <a:ext uri="{FF2B5EF4-FFF2-40B4-BE49-F238E27FC236}">
                  <a16:creationId xmlns:a16="http://schemas.microsoft.com/office/drawing/2014/main" id="{586A72A6-EACF-42BD-914E-4A041AD51B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61" y="4590"/>
              <a:ext cx="1688" cy="35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53" name="Rectangle 22">
              <a:extLst>
                <a:ext uri="{FF2B5EF4-FFF2-40B4-BE49-F238E27FC236}">
                  <a16:creationId xmlns:a16="http://schemas.microsoft.com/office/drawing/2014/main" id="{10A1ABA3-C09C-4E8B-AD84-46AE28C268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" y="1285"/>
              <a:ext cx="424" cy="1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Meiryo UI" panose="020B0604030504040204" pitchFamily="50" charset="-128"/>
                  <a:ea typeface="Meiryo UI" panose="020B0604030504040204" pitchFamily="50" charset="-128"/>
                </a:rPr>
                <a:t> 貴団体・貴社名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4" name="Rectangle 23">
              <a:extLst>
                <a:ext uri="{FF2B5EF4-FFF2-40B4-BE49-F238E27FC236}">
                  <a16:creationId xmlns:a16="http://schemas.microsoft.com/office/drawing/2014/main" id="{1ECCB1C2-A799-451C-A57E-97DC35A818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" y="1492"/>
              <a:ext cx="231" cy="1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Meiryo UI" panose="020B0604030504040204" pitchFamily="50" charset="-128"/>
                  <a:ea typeface="Meiryo UI" panose="020B0604030504040204" pitchFamily="50" charset="-128"/>
                </a:rPr>
                <a:t> 所在地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5" name="Rectangle 24">
              <a:extLst>
                <a:ext uri="{FF2B5EF4-FFF2-40B4-BE49-F238E27FC236}">
                  <a16:creationId xmlns:a16="http://schemas.microsoft.com/office/drawing/2014/main" id="{D38EB0FB-97BB-4726-9443-F7413A56C3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" y="1699"/>
              <a:ext cx="281" cy="1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Meiryo UI" panose="020B0604030504040204" pitchFamily="50" charset="-128"/>
                  <a:ea typeface="Meiryo UI" panose="020B0604030504040204" pitchFamily="50" charset="-128"/>
                </a:rPr>
                <a:t> 電話番号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6" name="Rectangle 25">
              <a:extLst>
                <a:ext uri="{FF2B5EF4-FFF2-40B4-BE49-F238E27FC236}">
                  <a16:creationId xmlns:a16="http://schemas.microsoft.com/office/drawing/2014/main" id="{19E46839-825F-4672-B3CF-B443AD61AE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" y="1907"/>
              <a:ext cx="378" cy="1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Meiryo UI" panose="020B0604030504040204" pitchFamily="50" charset="-128"/>
                  <a:ea typeface="Meiryo UI" panose="020B0604030504040204" pitchFamily="50" charset="-128"/>
                </a:rPr>
                <a:t> ①参加者氏名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7" name="Rectangle 26">
              <a:extLst>
                <a:ext uri="{FF2B5EF4-FFF2-40B4-BE49-F238E27FC236}">
                  <a16:creationId xmlns:a16="http://schemas.microsoft.com/office/drawing/2014/main" id="{76584BB9-876C-4C46-9C9A-702800E981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80" y="1907"/>
              <a:ext cx="293" cy="1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Meiryo UI" panose="020B0604030504040204" pitchFamily="50" charset="-128"/>
                  <a:ea typeface="Meiryo UI" panose="020B0604030504040204" pitchFamily="50" charset="-128"/>
                </a:rPr>
                <a:t>所属・役職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8" name="Rectangle 27">
              <a:extLst>
                <a:ext uri="{FF2B5EF4-FFF2-40B4-BE49-F238E27FC236}">
                  <a16:creationId xmlns:a16="http://schemas.microsoft.com/office/drawing/2014/main" id="{8A95011C-115F-4E7D-BF62-BB945D4754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" y="2114"/>
              <a:ext cx="134" cy="1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F2F2F2"/>
                  </a:solidFill>
                  <a:effectLst/>
                  <a:latin typeface="Meiryo UI" panose="020B0604030504040204" pitchFamily="50" charset="-128"/>
                  <a:ea typeface="Meiryo UI" panose="020B0604030504040204" pitchFamily="50" charset="-128"/>
                </a:rPr>
                <a:t> ①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9" name="Rectangle 28">
              <a:extLst>
                <a:ext uri="{FF2B5EF4-FFF2-40B4-BE49-F238E27FC236}">
                  <a16:creationId xmlns:a16="http://schemas.microsoft.com/office/drawing/2014/main" id="{16085313-9F36-4C2C-A7CF-8F827DB651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" y="2114"/>
              <a:ext cx="325" cy="1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Meiryo UI" panose="020B0604030504040204" pitchFamily="50" charset="-128"/>
                  <a:ea typeface="Meiryo UI" panose="020B0604030504040204" pitchFamily="50" charset="-128"/>
                </a:rPr>
                <a:t>メールアドレス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0" name="Rectangle 29">
              <a:extLst>
                <a:ext uri="{FF2B5EF4-FFF2-40B4-BE49-F238E27FC236}">
                  <a16:creationId xmlns:a16="http://schemas.microsoft.com/office/drawing/2014/main" id="{23388C52-FC89-48DE-A241-5E5C69FC65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" y="2321"/>
              <a:ext cx="61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Meiryo UI" panose="020B0604030504040204" pitchFamily="50" charset="-128"/>
                  <a:ea typeface="Meiryo UI" panose="020B0604030504040204" pitchFamily="50" charset="-128"/>
                </a:rPr>
                <a:t> ②参加者</a:t>
              </a:r>
              <a:r>
                <a:rPr kumimoji="0" lang="ja-JP" altLang="en-US" sz="12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Meiryo UI" panose="020B0604030504040204" pitchFamily="50" charset="-128"/>
                  <a:ea typeface="Meiryo UI" panose="020B0604030504040204" pitchFamily="50" charset="-128"/>
                </a:rPr>
                <a:t>氏</a:t>
              </a:r>
              <a:r>
                <a:rPr kumimoji="0" lang="ja-JP" altLang="ja-JP" sz="12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Meiryo UI" panose="020B0604030504040204" pitchFamily="50" charset="-128"/>
                  <a:ea typeface="Meiryo UI" panose="020B0604030504040204" pitchFamily="50" charset="-128"/>
                </a:rPr>
                <a:t>名</a:t>
              </a:r>
              <a:endParaRPr kumimoji="0" lang="ja-JP" altLang="ja-JP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1" name="Rectangle 30">
              <a:extLst>
                <a:ext uri="{FF2B5EF4-FFF2-40B4-BE49-F238E27FC236}">
                  <a16:creationId xmlns:a16="http://schemas.microsoft.com/office/drawing/2014/main" id="{118ECD0C-8FBB-4C90-8672-C563573535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80" y="2321"/>
              <a:ext cx="293" cy="1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Meiryo UI" panose="020B0604030504040204" pitchFamily="50" charset="-128"/>
                  <a:ea typeface="Meiryo UI" panose="020B0604030504040204" pitchFamily="50" charset="-128"/>
                </a:rPr>
                <a:t>所属・役職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2" name="Rectangle 31">
              <a:extLst>
                <a:ext uri="{FF2B5EF4-FFF2-40B4-BE49-F238E27FC236}">
                  <a16:creationId xmlns:a16="http://schemas.microsoft.com/office/drawing/2014/main" id="{4FB4A630-0532-4477-816F-BEAEB028F7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" y="2529"/>
              <a:ext cx="134" cy="1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F2F2F2"/>
                  </a:solidFill>
                  <a:effectLst/>
                  <a:latin typeface="Meiryo UI" panose="020B0604030504040204" pitchFamily="50" charset="-128"/>
                  <a:ea typeface="Meiryo UI" panose="020B0604030504040204" pitchFamily="50" charset="-128"/>
                </a:rPr>
                <a:t> ②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3" name="Rectangle 32">
              <a:extLst>
                <a:ext uri="{FF2B5EF4-FFF2-40B4-BE49-F238E27FC236}">
                  <a16:creationId xmlns:a16="http://schemas.microsoft.com/office/drawing/2014/main" id="{AFDCAA95-727B-49EF-B651-37E16EC653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" y="2529"/>
              <a:ext cx="325" cy="1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Meiryo UI" panose="020B0604030504040204" pitchFamily="50" charset="-128"/>
                  <a:ea typeface="Meiryo UI" panose="020B0604030504040204" pitchFamily="50" charset="-128"/>
                </a:rPr>
                <a:t>メールアドレス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4" name="Rectangle 33">
              <a:extLst>
                <a:ext uri="{FF2B5EF4-FFF2-40B4-BE49-F238E27FC236}">
                  <a16:creationId xmlns:a16="http://schemas.microsoft.com/office/drawing/2014/main" id="{0FC94CF6-95A7-41C8-9693-E5013B54B5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80" y="4641"/>
              <a:ext cx="247" cy="1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Meiryo UI" panose="020B0604030504040204" pitchFamily="50" charset="-128"/>
                  <a:ea typeface="Meiryo UI" panose="020B0604030504040204" pitchFamily="50" charset="-128"/>
                </a:rPr>
                <a:t>１．はい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5" name="Rectangle 34">
              <a:extLst>
                <a:ext uri="{FF2B5EF4-FFF2-40B4-BE49-F238E27FC236}">
                  <a16:creationId xmlns:a16="http://schemas.microsoft.com/office/drawing/2014/main" id="{16CDA586-7FA8-4AA0-89A7-F3F5D56D4C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80" y="4771"/>
              <a:ext cx="293" cy="1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Meiryo UI" panose="020B0604030504040204" pitchFamily="50" charset="-128"/>
                  <a:ea typeface="Meiryo UI" panose="020B0604030504040204" pitchFamily="50" charset="-128"/>
                </a:rPr>
                <a:t>２．いいえ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6" name="Rectangle 35">
              <a:extLst>
                <a:ext uri="{FF2B5EF4-FFF2-40B4-BE49-F238E27FC236}">
                  <a16:creationId xmlns:a16="http://schemas.microsoft.com/office/drawing/2014/main" id="{85920D86-1F04-4356-BED5-FB95C24B1B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" y="4638"/>
              <a:ext cx="1504" cy="1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Meiryo UI" panose="020B0604030504040204" pitchFamily="50" charset="-128"/>
                  <a:ea typeface="Meiryo UI" panose="020B0604030504040204" pitchFamily="50" charset="-128"/>
                </a:rPr>
                <a:t> 今後もPPP/PFIに関する情報をお送りしてもよろしいですか。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7" name="Rectangle 36">
              <a:extLst>
                <a:ext uri="{FF2B5EF4-FFF2-40B4-BE49-F238E27FC236}">
                  <a16:creationId xmlns:a16="http://schemas.microsoft.com/office/drawing/2014/main" id="{3C243E51-37EA-480B-811F-0E0673090E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" y="4768"/>
              <a:ext cx="574" cy="1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Meiryo UI" panose="020B0604030504040204" pitchFamily="50" charset="-128"/>
                  <a:ea typeface="Meiryo UI" panose="020B0604030504040204" pitchFamily="50" charset="-128"/>
                </a:rPr>
                <a:t>（○印をつけてください）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8" name="Rectangle 37">
              <a:extLst>
                <a:ext uri="{FF2B5EF4-FFF2-40B4-BE49-F238E27FC236}">
                  <a16:creationId xmlns:a16="http://schemas.microsoft.com/office/drawing/2014/main" id="{95E467FE-805B-48F0-B357-5D65FF8161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" y="4460"/>
              <a:ext cx="53" cy="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9" name="Rectangle 38">
              <a:extLst>
                <a:ext uri="{FF2B5EF4-FFF2-40B4-BE49-F238E27FC236}">
                  <a16:creationId xmlns:a16="http://schemas.microsoft.com/office/drawing/2014/main" id="{215D5936-A143-45BC-B733-81093C70A6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" y="1243"/>
              <a:ext cx="3" cy="1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70" name="Rectangle 39">
              <a:extLst>
                <a:ext uri="{FF2B5EF4-FFF2-40B4-BE49-F238E27FC236}">
                  <a16:creationId xmlns:a16="http://schemas.microsoft.com/office/drawing/2014/main" id="{DD936B6B-D2EF-47E5-BF59-9BA0770E88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3" y="1243"/>
              <a:ext cx="3" cy="1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71" name="Rectangle 40">
              <a:extLst>
                <a:ext uri="{FF2B5EF4-FFF2-40B4-BE49-F238E27FC236}">
                  <a16:creationId xmlns:a16="http://schemas.microsoft.com/office/drawing/2014/main" id="{545A581C-C0C7-4897-BDDA-735582DA9A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61" y="1243"/>
              <a:ext cx="3" cy="1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72" name="Rectangle 41">
              <a:extLst>
                <a:ext uri="{FF2B5EF4-FFF2-40B4-BE49-F238E27FC236}">
                  <a16:creationId xmlns:a16="http://schemas.microsoft.com/office/drawing/2014/main" id="{493EA306-DC36-4F66-87FD-A4B820FC84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8" y="1243"/>
              <a:ext cx="3" cy="1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73" name="Line 42">
              <a:extLst>
                <a:ext uri="{FF2B5EF4-FFF2-40B4-BE49-F238E27FC236}">
                  <a16:creationId xmlns:a16="http://schemas.microsoft.com/office/drawing/2014/main" id="{A1B9B080-411D-4EAD-8A9B-EACF8BDEE6A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8" y="1243"/>
              <a:ext cx="4431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 dirty="0"/>
            </a:p>
          </p:txBody>
        </p:sp>
        <p:sp>
          <p:nvSpPr>
            <p:cNvPr id="174" name="Rectangle 43">
              <a:extLst>
                <a:ext uri="{FF2B5EF4-FFF2-40B4-BE49-F238E27FC236}">
                  <a16:creationId xmlns:a16="http://schemas.microsoft.com/office/drawing/2014/main" id="{7F0CF1A0-2839-4F66-98AE-2E24E0E9D4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" y="1243"/>
              <a:ext cx="4431" cy="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 dirty="0"/>
            </a:p>
          </p:txBody>
        </p:sp>
        <p:sp>
          <p:nvSpPr>
            <p:cNvPr id="175" name="Rectangle 44">
              <a:extLst>
                <a:ext uri="{FF2B5EF4-FFF2-40B4-BE49-F238E27FC236}">
                  <a16:creationId xmlns:a16="http://schemas.microsoft.com/office/drawing/2014/main" id="{89D2E465-D77E-4AC9-8699-217EEBD082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46" y="1243"/>
              <a:ext cx="3" cy="1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76" name="Line 45">
              <a:extLst>
                <a:ext uri="{FF2B5EF4-FFF2-40B4-BE49-F238E27FC236}">
                  <a16:creationId xmlns:a16="http://schemas.microsoft.com/office/drawing/2014/main" id="{1B7EE053-4756-4C2E-A228-627E04A99A0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8" y="1450"/>
              <a:ext cx="4431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 dirty="0"/>
            </a:p>
          </p:txBody>
        </p:sp>
        <p:sp>
          <p:nvSpPr>
            <p:cNvPr id="177" name="Rectangle 46">
              <a:extLst>
                <a:ext uri="{FF2B5EF4-FFF2-40B4-BE49-F238E27FC236}">
                  <a16:creationId xmlns:a16="http://schemas.microsoft.com/office/drawing/2014/main" id="{CB8B1CE0-5172-4BD2-8EBB-CC3DA36F51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" y="1450"/>
              <a:ext cx="4431" cy="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78" name="Line 47">
              <a:extLst>
                <a:ext uri="{FF2B5EF4-FFF2-40B4-BE49-F238E27FC236}">
                  <a16:creationId xmlns:a16="http://schemas.microsoft.com/office/drawing/2014/main" id="{CBF14866-0187-425C-8362-24EE1F26B7C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8" y="1658"/>
              <a:ext cx="4431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79" name="Rectangle 48">
              <a:extLst>
                <a:ext uri="{FF2B5EF4-FFF2-40B4-BE49-F238E27FC236}">
                  <a16:creationId xmlns:a16="http://schemas.microsoft.com/office/drawing/2014/main" id="{05EF7B56-4E11-4F5F-A977-F13B433149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" y="1658"/>
              <a:ext cx="4431" cy="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80" name="Line 49">
              <a:extLst>
                <a:ext uri="{FF2B5EF4-FFF2-40B4-BE49-F238E27FC236}">
                  <a16:creationId xmlns:a16="http://schemas.microsoft.com/office/drawing/2014/main" id="{C47BBC78-9C28-4911-8B14-43B6DEC5507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8" y="1865"/>
              <a:ext cx="4431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81" name="Rectangle 50">
              <a:extLst>
                <a:ext uri="{FF2B5EF4-FFF2-40B4-BE49-F238E27FC236}">
                  <a16:creationId xmlns:a16="http://schemas.microsoft.com/office/drawing/2014/main" id="{34CC45FD-6F83-4B60-80B9-69545A432F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" y="1865"/>
              <a:ext cx="4431" cy="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82" name="Line 51">
              <a:extLst>
                <a:ext uri="{FF2B5EF4-FFF2-40B4-BE49-F238E27FC236}">
                  <a16:creationId xmlns:a16="http://schemas.microsoft.com/office/drawing/2014/main" id="{A6D0C3BF-4EDA-4E8A-9CDB-5DD10903257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61" y="1868"/>
              <a:ext cx="0" cy="20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83" name="Rectangle 52">
              <a:extLst>
                <a:ext uri="{FF2B5EF4-FFF2-40B4-BE49-F238E27FC236}">
                  <a16:creationId xmlns:a16="http://schemas.microsoft.com/office/drawing/2014/main" id="{3FE59AD9-142F-4EE5-A259-D709539FE0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61" y="1868"/>
              <a:ext cx="3" cy="20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84" name="Line 53">
              <a:extLst>
                <a:ext uri="{FF2B5EF4-FFF2-40B4-BE49-F238E27FC236}">
                  <a16:creationId xmlns:a16="http://schemas.microsoft.com/office/drawing/2014/main" id="{EDD4CBD7-C08C-4BD9-8047-3B4AAD76325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98" y="1868"/>
              <a:ext cx="0" cy="20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85" name="Rectangle 54">
              <a:extLst>
                <a:ext uri="{FF2B5EF4-FFF2-40B4-BE49-F238E27FC236}">
                  <a16:creationId xmlns:a16="http://schemas.microsoft.com/office/drawing/2014/main" id="{A1FF1228-F186-445D-AC3D-84CB8A1D38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8" y="1868"/>
              <a:ext cx="3" cy="20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86" name="Line 55">
              <a:extLst>
                <a:ext uri="{FF2B5EF4-FFF2-40B4-BE49-F238E27FC236}">
                  <a16:creationId xmlns:a16="http://schemas.microsoft.com/office/drawing/2014/main" id="{ECF9EFF2-407E-4DA6-A6C3-73B508368B2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8" y="2072"/>
              <a:ext cx="4431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87" name="Rectangle 56">
              <a:extLst>
                <a:ext uri="{FF2B5EF4-FFF2-40B4-BE49-F238E27FC236}">
                  <a16:creationId xmlns:a16="http://schemas.microsoft.com/office/drawing/2014/main" id="{BE03834C-E418-40E7-8356-5D91CD6BFF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" y="2072"/>
              <a:ext cx="4431" cy="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88" name="Line 57">
              <a:extLst>
                <a:ext uri="{FF2B5EF4-FFF2-40B4-BE49-F238E27FC236}">
                  <a16:creationId xmlns:a16="http://schemas.microsoft.com/office/drawing/2014/main" id="{6D98DF8C-A29C-4352-AC31-9D51DC855A7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8" y="2280"/>
              <a:ext cx="4431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89" name="Rectangle 58">
              <a:extLst>
                <a:ext uri="{FF2B5EF4-FFF2-40B4-BE49-F238E27FC236}">
                  <a16:creationId xmlns:a16="http://schemas.microsoft.com/office/drawing/2014/main" id="{2A86ED57-C071-4EF8-B98B-C1D321C1F3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" y="2280"/>
              <a:ext cx="4431" cy="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90" name="Line 59">
              <a:extLst>
                <a:ext uri="{FF2B5EF4-FFF2-40B4-BE49-F238E27FC236}">
                  <a16:creationId xmlns:a16="http://schemas.microsoft.com/office/drawing/2014/main" id="{11BA864B-608D-4DD5-8FC4-D0D9A57E705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61" y="2283"/>
              <a:ext cx="0" cy="20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91" name="Rectangle 60">
              <a:extLst>
                <a:ext uri="{FF2B5EF4-FFF2-40B4-BE49-F238E27FC236}">
                  <a16:creationId xmlns:a16="http://schemas.microsoft.com/office/drawing/2014/main" id="{F7E710DB-0112-489F-B0F3-86F9CBF9CB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61" y="2283"/>
              <a:ext cx="3" cy="20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92" name="Line 61">
              <a:extLst>
                <a:ext uri="{FF2B5EF4-FFF2-40B4-BE49-F238E27FC236}">
                  <a16:creationId xmlns:a16="http://schemas.microsoft.com/office/drawing/2014/main" id="{48549440-6BC8-4F59-84BB-92B038CF85D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98" y="2283"/>
              <a:ext cx="0" cy="20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93" name="Rectangle 62">
              <a:extLst>
                <a:ext uri="{FF2B5EF4-FFF2-40B4-BE49-F238E27FC236}">
                  <a16:creationId xmlns:a16="http://schemas.microsoft.com/office/drawing/2014/main" id="{CA2BE164-2FB4-4220-81C7-865DFC0ED8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8" y="2283"/>
              <a:ext cx="3" cy="20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94" name="Line 63">
              <a:extLst>
                <a:ext uri="{FF2B5EF4-FFF2-40B4-BE49-F238E27FC236}">
                  <a16:creationId xmlns:a16="http://schemas.microsoft.com/office/drawing/2014/main" id="{F16C0C73-CA40-4CBF-B793-64E7A6EDE24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8" y="2487"/>
              <a:ext cx="4431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95" name="Rectangle 64">
              <a:extLst>
                <a:ext uri="{FF2B5EF4-FFF2-40B4-BE49-F238E27FC236}">
                  <a16:creationId xmlns:a16="http://schemas.microsoft.com/office/drawing/2014/main" id="{75779C69-C143-456E-A005-EE30E91278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" y="2487"/>
              <a:ext cx="4431" cy="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96" name="Line 65">
              <a:extLst>
                <a:ext uri="{FF2B5EF4-FFF2-40B4-BE49-F238E27FC236}">
                  <a16:creationId xmlns:a16="http://schemas.microsoft.com/office/drawing/2014/main" id="{CE15C4A7-F4A3-450A-9FBF-9AF381B995A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8" y="2695"/>
              <a:ext cx="4431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97" name="Rectangle 66">
              <a:extLst>
                <a:ext uri="{FF2B5EF4-FFF2-40B4-BE49-F238E27FC236}">
                  <a16:creationId xmlns:a16="http://schemas.microsoft.com/office/drawing/2014/main" id="{3BC16D7D-4EBB-47D5-883A-10B31E63F9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" y="2695"/>
              <a:ext cx="4431" cy="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98" name="Line 67">
              <a:extLst>
                <a:ext uri="{FF2B5EF4-FFF2-40B4-BE49-F238E27FC236}">
                  <a16:creationId xmlns:a16="http://schemas.microsoft.com/office/drawing/2014/main" id="{462C5415-C8AC-465F-A21A-B59ACBD25B2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8" y="4590"/>
              <a:ext cx="4431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99" name="Rectangle 68">
              <a:extLst>
                <a:ext uri="{FF2B5EF4-FFF2-40B4-BE49-F238E27FC236}">
                  <a16:creationId xmlns:a16="http://schemas.microsoft.com/office/drawing/2014/main" id="{A0C9545F-A434-4FFE-8C07-4F862CFEEA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" y="4590"/>
              <a:ext cx="4431" cy="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00" name="Line 69">
              <a:extLst>
                <a:ext uri="{FF2B5EF4-FFF2-40B4-BE49-F238E27FC236}">
                  <a16:creationId xmlns:a16="http://schemas.microsoft.com/office/drawing/2014/main" id="{426202F9-12F7-4D92-9517-C826FA387B5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5" y="1243"/>
              <a:ext cx="0" cy="370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01" name="Rectangle 70">
              <a:extLst>
                <a:ext uri="{FF2B5EF4-FFF2-40B4-BE49-F238E27FC236}">
                  <a16:creationId xmlns:a16="http://schemas.microsoft.com/office/drawing/2014/main" id="{25FF4287-7BB5-4852-A0E2-D3CDA59127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" y="1243"/>
              <a:ext cx="3" cy="370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02" name="Line 71">
              <a:extLst>
                <a:ext uri="{FF2B5EF4-FFF2-40B4-BE49-F238E27FC236}">
                  <a16:creationId xmlns:a16="http://schemas.microsoft.com/office/drawing/2014/main" id="{96F2CDA1-0E95-4F6B-A532-B477DB4040C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63" y="1246"/>
              <a:ext cx="0" cy="145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03" name="Rectangle 72">
              <a:extLst>
                <a:ext uri="{FF2B5EF4-FFF2-40B4-BE49-F238E27FC236}">
                  <a16:creationId xmlns:a16="http://schemas.microsoft.com/office/drawing/2014/main" id="{7F2105E3-0C18-422E-9C57-189CACC134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3" y="1246"/>
              <a:ext cx="3" cy="1452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04" name="Line 73">
              <a:extLst>
                <a:ext uri="{FF2B5EF4-FFF2-40B4-BE49-F238E27FC236}">
                  <a16:creationId xmlns:a16="http://schemas.microsoft.com/office/drawing/2014/main" id="{80D20802-4781-4D57-9E7C-05FF2F1C0B1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61" y="4593"/>
              <a:ext cx="0" cy="35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05" name="Rectangle 74">
              <a:extLst>
                <a:ext uri="{FF2B5EF4-FFF2-40B4-BE49-F238E27FC236}">
                  <a16:creationId xmlns:a16="http://schemas.microsoft.com/office/drawing/2014/main" id="{82705C8D-7697-4E1E-B217-5EC0A77EFC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61" y="4593"/>
              <a:ext cx="3" cy="35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06" name="Line 75">
              <a:extLst>
                <a:ext uri="{FF2B5EF4-FFF2-40B4-BE49-F238E27FC236}">
                  <a16:creationId xmlns:a16="http://schemas.microsoft.com/office/drawing/2014/main" id="{66F77C49-2CEE-4897-A4F8-0F15E363F32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8" y="4946"/>
              <a:ext cx="4431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07" name="Rectangle 76">
              <a:extLst>
                <a:ext uri="{FF2B5EF4-FFF2-40B4-BE49-F238E27FC236}">
                  <a16:creationId xmlns:a16="http://schemas.microsoft.com/office/drawing/2014/main" id="{23C8E080-BE9F-4465-B49E-874ED9E865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" y="4946"/>
              <a:ext cx="4431" cy="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08" name="Line 77">
              <a:extLst>
                <a:ext uri="{FF2B5EF4-FFF2-40B4-BE49-F238E27FC236}">
                  <a16:creationId xmlns:a16="http://schemas.microsoft.com/office/drawing/2014/main" id="{FD6892DC-EE74-4C65-A6C7-DE1B22951BF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46" y="1246"/>
              <a:ext cx="0" cy="370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09" name="Rectangle 78">
              <a:extLst>
                <a:ext uri="{FF2B5EF4-FFF2-40B4-BE49-F238E27FC236}">
                  <a16:creationId xmlns:a16="http://schemas.microsoft.com/office/drawing/2014/main" id="{1F49570C-6158-44E8-8859-E81FBDBD27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46" y="1246"/>
              <a:ext cx="3" cy="370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10" name="Line 79">
              <a:extLst>
                <a:ext uri="{FF2B5EF4-FFF2-40B4-BE49-F238E27FC236}">
                  <a16:creationId xmlns:a16="http://schemas.microsoft.com/office/drawing/2014/main" id="{4BA249CC-A243-4CF8-A705-4D75F6F8671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5" y="4949"/>
              <a:ext cx="1" cy="1"/>
            </a:xfrm>
            <a:prstGeom prst="line">
              <a:avLst/>
            </a:prstGeom>
            <a:noFill/>
            <a:ln w="0">
              <a:solidFill>
                <a:srgbClr val="D4D4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11" name="Rectangle 80">
              <a:extLst>
                <a:ext uri="{FF2B5EF4-FFF2-40B4-BE49-F238E27FC236}">
                  <a16:creationId xmlns:a16="http://schemas.microsoft.com/office/drawing/2014/main" id="{F845E06B-290D-428A-9D7B-42E3BEA82E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" y="4949"/>
              <a:ext cx="3" cy="3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12" name="Line 81">
              <a:extLst>
                <a:ext uri="{FF2B5EF4-FFF2-40B4-BE49-F238E27FC236}">
                  <a16:creationId xmlns:a16="http://schemas.microsoft.com/office/drawing/2014/main" id="{9A60BBA1-819B-4D79-90BC-2B7F297E24E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63" y="4949"/>
              <a:ext cx="1" cy="1"/>
            </a:xfrm>
            <a:prstGeom prst="line">
              <a:avLst/>
            </a:prstGeom>
            <a:noFill/>
            <a:ln w="0">
              <a:solidFill>
                <a:srgbClr val="D4D4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13" name="Rectangle 82">
              <a:extLst>
                <a:ext uri="{FF2B5EF4-FFF2-40B4-BE49-F238E27FC236}">
                  <a16:creationId xmlns:a16="http://schemas.microsoft.com/office/drawing/2014/main" id="{B323C308-3430-41A7-86F4-CFD9C06880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3" y="4949"/>
              <a:ext cx="3" cy="3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14" name="Line 83">
              <a:extLst>
                <a:ext uri="{FF2B5EF4-FFF2-40B4-BE49-F238E27FC236}">
                  <a16:creationId xmlns:a16="http://schemas.microsoft.com/office/drawing/2014/main" id="{A1123F85-A695-42B8-A9CD-E670493AC0F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61" y="4949"/>
              <a:ext cx="1" cy="1"/>
            </a:xfrm>
            <a:prstGeom prst="line">
              <a:avLst/>
            </a:prstGeom>
            <a:noFill/>
            <a:ln w="0">
              <a:solidFill>
                <a:srgbClr val="D4D4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15" name="Rectangle 84">
              <a:extLst>
                <a:ext uri="{FF2B5EF4-FFF2-40B4-BE49-F238E27FC236}">
                  <a16:creationId xmlns:a16="http://schemas.microsoft.com/office/drawing/2014/main" id="{4EB25ACB-8A39-4B35-B8D6-476C3B69CB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61" y="4949"/>
              <a:ext cx="3" cy="3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16" name="Line 85">
              <a:extLst>
                <a:ext uri="{FF2B5EF4-FFF2-40B4-BE49-F238E27FC236}">
                  <a16:creationId xmlns:a16="http://schemas.microsoft.com/office/drawing/2014/main" id="{3E9B4FB2-C56C-4202-91AD-96EB879C229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98" y="4949"/>
              <a:ext cx="1" cy="1"/>
            </a:xfrm>
            <a:prstGeom prst="line">
              <a:avLst/>
            </a:prstGeom>
            <a:noFill/>
            <a:ln w="0">
              <a:solidFill>
                <a:srgbClr val="D4D4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17" name="Rectangle 86">
              <a:extLst>
                <a:ext uri="{FF2B5EF4-FFF2-40B4-BE49-F238E27FC236}">
                  <a16:creationId xmlns:a16="http://schemas.microsoft.com/office/drawing/2014/main" id="{45C72D5F-E2A1-4A11-A42B-446C8D3408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8" y="4949"/>
              <a:ext cx="3" cy="3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18" name="Line 87">
              <a:extLst>
                <a:ext uri="{FF2B5EF4-FFF2-40B4-BE49-F238E27FC236}">
                  <a16:creationId xmlns:a16="http://schemas.microsoft.com/office/drawing/2014/main" id="{7E5F5A63-F572-46B0-86F4-CF2AF116C71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46" y="4949"/>
              <a:ext cx="1" cy="1"/>
            </a:xfrm>
            <a:prstGeom prst="line">
              <a:avLst/>
            </a:prstGeom>
            <a:noFill/>
            <a:ln w="0">
              <a:solidFill>
                <a:srgbClr val="D4D4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19" name="Rectangle 88">
              <a:extLst>
                <a:ext uri="{FF2B5EF4-FFF2-40B4-BE49-F238E27FC236}">
                  <a16:creationId xmlns:a16="http://schemas.microsoft.com/office/drawing/2014/main" id="{1A160E4E-F339-4A1A-93D9-DBEABEEFA1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46" y="4949"/>
              <a:ext cx="3" cy="3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20" name="Line 89">
              <a:extLst>
                <a:ext uri="{FF2B5EF4-FFF2-40B4-BE49-F238E27FC236}">
                  <a16:creationId xmlns:a16="http://schemas.microsoft.com/office/drawing/2014/main" id="{38F13D0F-172B-4E57-9658-C99BF181A83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49" y="1243"/>
              <a:ext cx="1" cy="1"/>
            </a:xfrm>
            <a:prstGeom prst="line">
              <a:avLst/>
            </a:prstGeom>
            <a:noFill/>
            <a:ln w="0">
              <a:solidFill>
                <a:srgbClr val="D4D4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21" name="Rectangle 90">
              <a:extLst>
                <a:ext uri="{FF2B5EF4-FFF2-40B4-BE49-F238E27FC236}">
                  <a16:creationId xmlns:a16="http://schemas.microsoft.com/office/drawing/2014/main" id="{0B7F0BF0-1C71-4870-ADF6-ACB2594E64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49" y="1243"/>
              <a:ext cx="3" cy="3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22" name="Line 91">
              <a:extLst>
                <a:ext uri="{FF2B5EF4-FFF2-40B4-BE49-F238E27FC236}">
                  <a16:creationId xmlns:a16="http://schemas.microsoft.com/office/drawing/2014/main" id="{388820D6-8C8E-4185-9B3A-3141F85A624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49" y="1450"/>
              <a:ext cx="1" cy="1"/>
            </a:xfrm>
            <a:prstGeom prst="line">
              <a:avLst/>
            </a:prstGeom>
            <a:noFill/>
            <a:ln w="0">
              <a:solidFill>
                <a:srgbClr val="D4D4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23" name="Rectangle 92">
              <a:extLst>
                <a:ext uri="{FF2B5EF4-FFF2-40B4-BE49-F238E27FC236}">
                  <a16:creationId xmlns:a16="http://schemas.microsoft.com/office/drawing/2014/main" id="{AE48396F-49AC-4C86-BDDE-33549DA19D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49" y="1450"/>
              <a:ext cx="3" cy="3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24" name="Line 93">
              <a:extLst>
                <a:ext uri="{FF2B5EF4-FFF2-40B4-BE49-F238E27FC236}">
                  <a16:creationId xmlns:a16="http://schemas.microsoft.com/office/drawing/2014/main" id="{1E3E8864-7CAA-4C44-937C-8F8C26584D2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49" y="1658"/>
              <a:ext cx="1" cy="1"/>
            </a:xfrm>
            <a:prstGeom prst="line">
              <a:avLst/>
            </a:prstGeom>
            <a:noFill/>
            <a:ln w="0">
              <a:solidFill>
                <a:srgbClr val="D4D4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25" name="Rectangle 94">
              <a:extLst>
                <a:ext uri="{FF2B5EF4-FFF2-40B4-BE49-F238E27FC236}">
                  <a16:creationId xmlns:a16="http://schemas.microsoft.com/office/drawing/2014/main" id="{F1C15CFF-C751-4E97-ADFF-8434337E66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49" y="1658"/>
              <a:ext cx="3" cy="3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26" name="Line 95">
              <a:extLst>
                <a:ext uri="{FF2B5EF4-FFF2-40B4-BE49-F238E27FC236}">
                  <a16:creationId xmlns:a16="http://schemas.microsoft.com/office/drawing/2014/main" id="{4FB42B56-A09A-48D7-B580-B36B4362E37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49" y="1865"/>
              <a:ext cx="1" cy="1"/>
            </a:xfrm>
            <a:prstGeom prst="line">
              <a:avLst/>
            </a:prstGeom>
            <a:noFill/>
            <a:ln w="0">
              <a:solidFill>
                <a:srgbClr val="D4D4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27" name="Rectangle 96">
              <a:extLst>
                <a:ext uri="{FF2B5EF4-FFF2-40B4-BE49-F238E27FC236}">
                  <a16:creationId xmlns:a16="http://schemas.microsoft.com/office/drawing/2014/main" id="{E51417E3-4991-4BD7-9D88-D28225A50C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49" y="1865"/>
              <a:ext cx="3" cy="3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28" name="Line 97">
              <a:extLst>
                <a:ext uri="{FF2B5EF4-FFF2-40B4-BE49-F238E27FC236}">
                  <a16:creationId xmlns:a16="http://schemas.microsoft.com/office/drawing/2014/main" id="{6F9D2CF9-78BA-44C6-8DAA-E57095E3A6F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49" y="2072"/>
              <a:ext cx="1" cy="1"/>
            </a:xfrm>
            <a:prstGeom prst="line">
              <a:avLst/>
            </a:prstGeom>
            <a:noFill/>
            <a:ln w="0">
              <a:solidFill>
                <a:srgbClr val="D4D4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29" name="Rectangle 98">
              <a:extLst>
                <a:ext uri="{FF2B5EF4-FFF2-40B4-BE49-F238E27FC236}">
                  <a16:creationId xmlns:a16="http://schemas.microsoft.com/office/drawing/2014/main" id="{FAB3401C-13A5-42D2-8285-635D2EACF6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49" y="2072"/>
              <a:ext cx="3" cy="3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30" name="Line 99">
              <a:extLst>
                <a:ext uri="{FF2B5EF4-FFF2-40B4-BE49-F238E27FC236}">
                  <a16:creationId xmlns:a16="http://schemas.microsoft.com/office/drawing/2014/main" id="{F42F490C-B00B-4587-85A4-B8B26670B82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49" y="2280"/>
              <a:ext cx="1" cy="1"/>
            </a:xfrm>
            <a:prstGeom prst="line">
              <a:avLst/>
            </a:prstGeom>
            <a:noFill/>
            <a:ln w="0">
              <a:solidFill>
                <a:srgbClr val="D4D4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31" name="Rectangle 100">
              <a:extLst>
                <a:ext uri="{FF2B5EF4-FFF2-40B4-BE49-F238E27FC236}">
                  <a16:creationId xmlns:a16="http://schemas.microsoft.com/office/drawing/2014/main" id="{91AE6FE7-8399-42D1-97B2-828BC06539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49" y="2280"/>
              <a:ext cx="3" cy="3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32" name="Line 101">
              <a:extLst>
                <a:ext uri="{FF2B5EF4-FFF2-40B4-BE49-F238E27FC236}">
                  <a16:creationId xmlns:a16="http://schemas.microsoft.com/office/drawing/2014/main" id="{D97E6AA3-31A6-42E7-B79E-3C43DD71570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49" y="2487"/>
              <a:ext cx="1" cy="1"/>
            </a:xfrm>
            <a:prstGeom prst="line">
              <a:avLst/>
            </a:prstGeom>
            <a:noFill/>
            <a:ln w="0">
              <a:solidFill>
                <a:srgbClr val="D4D4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33" name="Rectangle 102">
              <a:extLst>
                <a:ext uri="{FF2B5EF4-FFF2-40B4-BE49-F238E27FC236}">
                  <a16:creationId xmlns:a16="http://schemas.microsoft.com/office/drawing/2014/main" id="{EEDBD999-D688-4136-AB38-936D7BD9AE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49" y="2487"/>
              <a:ext cx="3" cy="3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34" name="Line 103">
              <a:extLst>
                <a:ext uri="{FF2B5EF4-FFF2-40B4-BE49-F238E27FC236}">
                  <a16:creationId xmlns:a16="http://schemas.microsoft.com/office/drawing/2014/main" id="{2EE135D6-D998-4791-A130-468A2BAB763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49" y="2695"/>
              <a:ext cx="1" cy="1"/>
            </a:xfrm>
            <a:prstGeom prst="line">
              <a:avLst/>
            </a:prstGeom>
            <a:noFill/>
            <a:ln w="0">
              <a:solidFill>
                <a:srgbClr val="D4D4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35" name="Rectangle 104">
              <a:extLst>
                <a:ext uri="{FF2B5EF4-FFF2-40B4-BE49-F238E27FC236}">
                  <a16:creationId xmlns:a16="http://schemas.microsoft.com/office/drawing/2014/main" id="{33F2691A-ACA0-48E7-AD39-890C541EE7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49" y="2695"/>
              <a:ext cx="3" cy="3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36" name="Line 105">
              <a:extLst>
                <a:ext uri="{FF2B5EF4-FFF2-40B4-BE49-F238E27FC236}">
                  <a16:creationId xmlns:a16="http://schemas.microsoft.com/office/drawing/2014/main" id="{0556A689-8DE7-43EF-A79F-B48F32B7D31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49" y="3406"/>
              <a:ext cx="1" cy="1"/>
            </a:xfrm>
            <a:prstGeom prst="line">
              <a:avLst/>
            </a:prstGeom>
            <a:noFill/>
            <a:ln w="0">
              <a:solidFill>
                <a:srgbClr val="D4D4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37" name="Rectangle 106">
              <a:extLst>
                <a:ext uri="{FF2B5EF4-FFF2-40B4-BE49-F238E27FC236}">
                  <a16:creationId xmlns:a16="http://schemas.microsoft.com/office/drawing/2014/main" id="{5E3FC7E7-A855-497A-87A7-FCFB6F8089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49" y="3406"/>
              <a:ext cx="3" cy="3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38" name="Line 107">
              <a:extLst>
                <a:ext uri="{FF2B5EF4-FFF2-40B4-BE49-F238E27FC236}">
                  <a16:creationId xmlns:a16="http://schemas.microsoft.com/office/drawing/2014/main" id="{2800196E-913E-4092-82AF-530D796231F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49" y="4590"/>
              <a:ext cx="1" cy="1"/>
            </a:xfrm>
            <a:prstGeom prst="line">
              <a:avLst/>
            </a:prstGeom>
            <a:noFill/>
            <a:ln w="0">
              <a:solidFill>
                <a:srgbClr val="D4D4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39" name="Rectangle 108">
              <a:extLst>
                <a:ext uri="{FF2B5EF4-FFF2-40B4-BE49-F238E27FC236}">
                  <a16:creationId xmlns:a16="http://schemas.microsoft.com/office/drawing/2014/main" id="{DFCB6C62-548A-42FB-A48F-B0B689380B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49" y="4590"/>
              <a:ext cx="3" cy="3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40" name="Line 109">
              <a:extLst>
                <a:ext uri="{FF2B5EF4-FFF2-40B4-BE49-F238E27FC236}">
                  <a16:creationId xmlns:a16="http://schemas.microsoft.com/office/drawing/2014/main" id="{8B16FB62-7824-44D0-B607-5C18DFAA03B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49" y="4946"/>
              <a:ext cx="1" cy="1"/>
            </a:xfrm>
            <a:prstGeom prst="line">
              <a:avLst/>
            </a:prstGeom>
            <a:noFill/>
            <a:ln w="0">
              <a:solidFill>
                <a:srgbClr val="D4D4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41" name="Rectangle 110">
              <a:extLst>
                <a:ext uri="{FF2B5EF4-FFF2-40B4-BE49-F238E27FC236}">
                  <a16:creationId xmlns:a16="http://schemas.microsoft.com/office/drawing/2014/main" id="{7A0FE45C-2064-4888-AA4D-AC6DDE00B3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49" y="4946"/>
              <a:ext cx="3" cy="3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</p:grpSp>
      <p:sp>
        <p:nvSpPr>
          <p:cNvPr id="13" name="テキスト ボックス 12"/>
          <p:cNvSpPr txBox="1"/>
          <p:nvPr/>
        </p:nvSpPr>
        <p:spPr>
          <a:xfrm>
            <a:off x="0" y="757865"/>
            <a:ext cx="7380288" cy="1015663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ja-JP" altLang="en-US" sz="2000" b="1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北九州地域</a:t>
            </a:r>
            <a:r>
              <a:rPr lang="en-US" altLang="ja-JP" sz="2000" b="1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PPP/PFI</a:t>
            </a:r>
            <a:r>
              <a:rPr lang="ja-JP" altLang="en-US" sz="2000" b="1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官民連携プラットフォーム</a:t>
            </a:r>
            <a:endParaRPr lang="en-US" altLang="ja-JP" sz="2000" b="1">
              <a:latin typeface="Meiryo UI" panose="020B0604030504040204" pitchFamily="50" charset="-128"/>
              <a:ea typeface="Meiryo UI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000" b="1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第２回 「</a:t>
            </a:r>
            <a:r>
              <a:rPr lang="en-US" altLang="ja-JP" sz="2000" b="1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PPP/PFI</a:t>
            </a:r>
            <a:r>
              <a:rPr lang="ja-JP" altLang="en-US" sz="2000" b="1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セミナー・官民対話」　</a:t>
            </a:r>
            <a:endParaRPr lang="en-US" altLang="ja-JP" sz="2000" b="1">
              <a:latin typeface="Meiryo UI" panose="020B0604030504040204" pitchFamily="50" charset="-128"/>
              <a:ea typeface="Meiryo UI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000" b="1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参加申込書</a:t>
            </a:r>
            <a:endParaRPr lang="en-US" altLang="ja-JP" sz="2000" b="1">
              <a:latin typeface="Meiryo UI" panose="020B0604030504040204" pitchFamily="50" charset="-128"/>
              <a:ea typeface="Meiryo UI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61753" y="9734450"/>
            <a:ext cx="7056784" cy="577081"/>
          </a:xfrm>
          <a:prstGeom prst="rect">
            <a:avLst/>
          </a:prstGeom>
          <a:noFill/>
          <a:ln w="6350"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105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＜個人情報の取り扱いについて＞</a:t>
            </a:r>
            <a:endParaRPr lang="en-US" altLang="ja-JP" sz="1050">
              <a:latin typeface="Meiryo UI" panose="020B0604030504040204" pitchFamily="50" charset="-128"/>
              <a:ea typeface="Meiryo UI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05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本申込書に記入いただきました個人情報は、セミナー申込みに関する受付管理事務、開催前後の申込者様へのご連絡ならびに</a:t>
            </a:r>
            <a:r>
              <a:rPr lang="en-US" altLang="ja-JP" sz="105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PPP/PFI</a:t>
            </a:r>
            <a:r>
              <a:rPr lang="ja-JP" altLang="en-US" sz="105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官民連携プラットフォームで共有する参加者リスト作成等に利用いたします。</a:t>
            </a:r>
            <a:endParaRPr lang="en-US" altLang="ja-JP" sz="1050">
              <a:latin typeface="Meiryo UI" panose="020B0604030504040204" pitchFamily="50" charset="-128"/>
              <a:ea typeface="Meiryo UI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82811" y="8028649"/>
            <a:ext cx="881832" cy="261610"/>
          </a:xfrm>
          <a:prstGeom prst="rect">
            <a:avLst/>
          </a:prstGeom>
          <a:solidFill>
            <a:schemeClr val="bg2"/>
          </a:solidFill>
          <a:ln w="3175">
            <a:noFill/>
          </a:ln>
        </p:spPr>
        <p:txBody>
          <a:bodyPr wrap="square" rtlCol="0">
            <a:spAutoFit/>
          </a:bodyPr>
          <a:lstStyle/>
          <a:p>
            <a:r>
              <a:rPr lang="ja-JP" altLang="en-US" sz="110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事前質問　　　　　　　　　</a:t>
            </a: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0" y="98100"/>
            <a:ext cx="7380288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kumimoji="1" lang="en-US" altLang="ja-JP" sz="1800">
                <a:latin typeface="Meiryo UI" panose="020B0604030504040204" pitchFamily="50" charset="-128"/>
                <a:ea typeface="Meiryo UI" panose="020B0604030504040204" pitchFamily="50" charset="-128"/>
              </a:rPr>
              <a:t>FAX</a:t>
            </a:r>
            <a:r>
              <a:rPr kumimoji="1" lang="ja-JP" altLang="en-US" sz="1800">
                <a:latin typeface="Meiryo UI" panose="020B0604030504040204" pitchFamily="50" charset="-128"/>
                <a:ea typeface="Meiryo UI" panose="020B0604030504040204" pitchFamily="50" charset="-128"/>
              </a:rPr>
              <a:t>：</a:t>
            </a:r>
            <a:r>
              <a:rPr kumimoji="1" lang="en-US" altLang="ja-JP" sz="1800">
                <a:latin typeface="Meiryo UI" panose="020B0604030504040204" pitchFamily="50" charset="-128"/>
                <a:ea typeface="Meiryo UI" panose="020B0604030504040204" pitchFamily="50" charset="-128"/>
              </a:rPr>
              <a:t>083-222-5515 </a:t>
            </a:r>
            <a:r>
              <a:rPr lang="ja-JP" altLang="en-US" sz="1800">
                <a:latin typeface="Meiryo UI" panose="020B0604030504040204" pitchFamily="50" charset="-128"/>
                <a:ea typeface="Meiryo UI" panose="020B0604030504040204" pitchFamily="50" charset="-128"/>
              </a:rPr>
              <a:t>・ </a:t>
            </a:r>
            <a:r>
              <a:rPr kumimoji="1" lang="ja-JP" altLang="en-US" sz="1800">
                <a:latin typeface="Meiryo UI" panose="020B0604030504040204" pitchFamily="50" charset="-128"/>
                <a:ea typeface="Meiryo UI" panose="020B0604030504040204" pitchFamily="50" charset="-128"/>
              </a:rPr>
              <a:t>メール：</a:t>
            </a:r>
            <a:r>
              <a:rPr kumimoji="1" lang="en-US" altLang="ja-JP" sz="1800">
                <a:latin typeface="Meiryo UI" panose="020B0604030504040204" pitchFamily="50" charset="-128"/>
                <a:ea typeface="Meiryo UI" panose="020B0604030504040204" pitchFamily="50" charset="-128"/>
              </a:rPr>
              <a:t>ppppfi@ymfg.ym-zop.co.jp</a:t>
            </a:r>
          </a:p>
          <a:p>
            <a:pPr algn="ctr"/>
            <a:r>
              <a:rPr kumimoji="1" lang="ja-JP" altLang="en-US" sz="1200">
                <a:latin typeface="Meiryo UI" panose="020B0604030504040204" pitchFamily="50" charset="-128"/>
                <a:ea typeface="Meiryo UI" panose="020B0604030504040204" pitchFamily="50" charset="-128"/>
              </a:rPr>
              <a:t>（送付先：</a:t>
            </a:r>
            <a:r>
              <a:rPr kumimoji="1" lang="en-US" altLang="ja-JP" sz="1200">
                <a:latin typeface="Meiryo UI" panose="020B0604030504040204" pitchFamily="50" charset="-128"/>
                <a:ea typeface="Meiryo UI" panose="020B0604030504040204" pitchFamily="50" charset="-128"/>
              </a:rPr>
              <a:t>YMFG ZONE</a:t>
            </a:r>
            <a:r>
              <a:rPr kumimoji="1" lang="ja-JP" altLang="en-US" sz="1200">
                <a:latin typeface="Meiryo UI" panose="020B0604030504040204" pitchFamily="50" charset="-128"/>
                <a:ea typeface="Meiryo UI" panose="020B0604030504040204" pitchFamily="50" charset="-128"/>
              </a:rPr>
              <a:t>プラニング　藏重、網田、中本、國友、吉川）</a:t>
            </a:r>
            <a:r>
              <a:rPr kumimoji="1" lang="ja-JP" altLang="en-US" sz="160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070059" y="8027385"/>
            <a:ext cx="628243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00">
                <a:latin typeface="Meiryo UI" panose="020B0604030504040204" pitchFamily="50" charset="-128"/>
                <a:ea typeface="Meiryo UI" panose="020B0604030504040204" pitchFamily="50" charset="-128"/>
              </a:rPr>
              <a:t>① 今回のセミナーに関する質問、また</a:t>
            </a:r>
            <a:r>
              <a:rPr lang="en-US" altLang="ja-JP" sz="1100">
                <a:latin typeface="Meiryo UI" panose="020B0604030504040204" pitchFamily="50" charset="-128"/>
                <a:ea typeface="Meiryo UI" panose="020B0604030504040204" pitchFamily="50" charset="-128"/>
              </a:rPr>
              <a:t>PPP/PFI</a:t>
            </a:r>
            <a:r>
              <a:rPr lang="ja-JP" altLang="en-US" sz="1100">
                <a:latin typeface="Meiryo UI" panose="020B0604030504040204" pitchFamily="50" charset="-128"/>
                <a:ea typeface="Meiryo UI" panose="020B0604030504040204" pitchFamily="50" charset="-128"/>
              </a:rPr>
              <a:t>の検討課題等がありましたら、下枠内にご記入ください。</a:t>
            </a:r>
            <a:endParaRPr lang="en-US" altLang="ja-JP" sz="110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064643" y="8734766"/>
            <a:ext cx="6282432" cy="430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ja-JP" altLang="en-US" sz="1100">
                <a:latin typeface="Meiryo UI"/>
                <a:ea typeface="Meiryo UI"/>
              </a:rPr>
              <a:t>② 第３回のセミナーの開催は、</a:t>
            </a:r>
            <a:r>
              <a:rPr lang="en-US" altLang="ja-JP" sz="1100">
                <a:latin typeface="Meiryo UI"/>
                <a:ea typeface="Meiryo UI"/>
              </a:rPr>
              <a:t>2020</a:t>
            </a:r>
            <a:r>
              <a:rPr lang="ja-JP" altLang="en-US" sz="1100">
                <a:latin typeface="Meiryo UI"/>
                <a:ea typeface="Meiryo UI"/>
              </a:rPr>
              <a:t>年1月頃を予定しています。</a:t>
            </a:r>
            <a:endParaRPr lang="en-US" altLang="ja-JP" sz="1100">
              <a:latin typeface="Meiryo UI"/>
              <a:ea typeface="Meiryo UI"/>
            </a:endParaRPr>
          </a:p>
          <a:p>
            <a:r>
              <a:rPr lang="ja-JP" altLang="en-US" sz="1100">
                <a:latin typeface="Meiryo UI" panose="020B0604030504040204" pitchFamily="50" charset="-128"/>
                <a:ea typeface="Meiryo UI" panose="020B0604030504040204" pitchFamily="50" charset="-128"/>
              </a:rPr>
              <a:t>　　セミナーに盛り込むテーマなどに関して希望がありましたら、下枠内にご記入ください。</a:t>
            </a:r>
            <a:endParaRPr lang="en-US" altLang="ja-JP" sz="110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CB7EFD47-F142-427C-BEBE-D0CF92A2E34D}"/>
              </a:ext>
            </a:extLst>
          </p:cNvPr>
          <p:cNvSpPr/>
          <p:nvPr/>
        </p:nvSpPr>
        <p:spPr>
          <a:xfrm>
            <a:off x="1325621" y="9147597"/>
            <a:ext cx="5898908" cy="462563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B3BDED15-83F9-4B8F-876F-0938600FB93C}"/>
              </a:ext>
            </a:extLst>
          </p:cNvPr>
          <p:cNvSpPr/>
          <p:nvPr/>
        </p:nvSpPr>
        <p:spPr>
          <a:xfrm>
            <a:off x="1325621" y="8300442"/>
            <a:ext cx="5898908" cy="425068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aphicFrame>
        <p:nvGraphicFramePr>
          <p:cNvPr id="15" name="表 14">
            <a:extLst>
              <a:ext uri="{FF2B5EF4-FFF2-40B4-BE49-F238E27FC236}">
                <a16:creationId xmlns:a16="http://schemas.microsoft.com/office/drawing/2014/main" id="{E0E50A2A-947D-4A35-B385-3E6152F269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5333024"/>
              </p:ext>
            </p:extLst>
          </p:nvPr>
        </p:nvGraphicFramePr>
        <p:xfrm>
          <a:off x="450144" y="5162549"/>
          <a:ext cx="6480000" cy="1284540"/>
        </p:xfrm>
        <a:graphic>
          <a:graphicData uri="http://schemas.openxmlformats.org/drawingml/2006/table">
            <a:tbl>
              <a:tblPr/>
              <a:tblGrid>
                <a:gridCol w="1642340">
                  <a:extLst>
                    <a:ext uri="{9D8B030D-6E8A-4147-A177-3AD203B41FA5}">
                      <a16:colId xmlns:a16="http://schemas.microsoft.com/office/drawing/2014/main" val="931052505"/>
                    </a:ext>
                  </a:extLst>
                </a:gridCol>
                <a:gridCol w="48376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1328">
                <a:tc>
                  <a:txBody>
                    <a:bodyPr/>
                    <a:lstStyle/>
                    <a:p>
                      <a:pPr algn="l" fontAlgn="ctr"/>
                      <a:endParaRPr lang="ja-JP" altLang="en-US" sz="1300" b="1" i="0" u="none" strike="noStrike">
                        <a:solidFill>
                          <a:srgbClr val="FFFFFF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7273" marR="7273" marT="7273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1" i="0" u="none" strike="noStrike">
                          <a:solidFill>
                            <a:srgbClr val="FFFFFF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</a:t>
                      </a:r>
                      <a:r>
                        <a:rPr lang="ja-JP" altLang="en-US" sz="1600" b="1" i="0" u="none" strike="noStrike">
                          <a:solidFill>
                            <a:srgbClr val="FFFFFF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  <a:r>
                        <a:rPr lang="en-US" altLang="ja-JP" sz="1600" b="1" i="0" u="none" strike="noStrike">
                          <a:solidFill>
                            <a:srgbClr val="FFFFFF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30</a:t>
                      </a:r>
                      <a:r>
                        <a:rPr lang="ja-JP" altLang="en-US" sz="1600" b="1" i="0" u="none" strike="noStrike">
                          <a:solidFill>
                            <a:srgbClr val="FFFFFF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日（水）</a:t>
                      </a:r>
                      <a:endParaRPr lang="en-US" altLang="ja-JP" sz="1600" b="1" i="0" u="none" strike="noStrike">
                        <a:solidFill>
                          <a:srgbClr val="FFFFFF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7273" marR="7273" marT="727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0772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セミナー</a:t>
                      </a:r>
                      <a:endParaRPr lang="en-US" altLang="ja-JP" sz="1600" b="1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7273" marR="7273" marT="7273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参加　　・　　不参加</a:t>
                      </a:r>
                      <a:endParaRPr lang="ja-JP" altLang="en-US" sz="1400" b="1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7273" marR="7273" marT="727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官民対話</a:t>
                      </a:r>
                      <a:endParaRPr lang="en-US" altLang="ja-JP" sz="1600" b="1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7273" marR="7273" marT="7273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　</a:t>
                      </a:r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提案者、助言者参加　　　・　　　　傍聴席参加</a:t>
                      </a:r>
                      <a:endParaRPr lang="ja-JP" alt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7273" marR="7273" marT="727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5622018"/>
                  </a:ext>
                </a:extLst>
              </a:tr>
            </a:tbl>
          </a:graphicData>
        </a:graphic>
      </p:graphicFrame>
      <p:sp>
        <p:nvSpPr>
          <p:cNvPr id="127" name="Rectangle 6">
            <a:extLst>
              <a:ext uri="{FF2B5EF4-FFF2-40B4-BE49-F238E27FC236}">
                <a16:creationId xmlns:a16="http://schemas.microsoft.com/office/drawing/2014/main" id="{F0974259-36A2-48F0-96A5-BAC09A0FF2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18333" y="2249898"/>
            <a:ext cx="5144716" cy="289269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1pPr>
            <a:lvl2pPr marL="509138"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2pPr>
            <a:lvl3pPr marL="1018276"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3pPr>
            <a:lvl4pPr marL="1527414"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4pPr>
            <a:lvl5pPr marL="2036552"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5pPr>
            <a:lvl6pPr marL="2545690" algn="l" defTabSz="1018276" rtl="0" eaLnBrk="1" latinLnBrk="0" hangingPunct="1"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6pPr>
            <a:lvl7pPr marL="3054828" algn="l" defTabSz="1018276" rtl="0" eaLnBrk="1" latinLnBrk="0" hangingPunct="1"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7pPr>
            <a:lvl8pPr marL="3563965" algn="l" defTabSz="1018276" rtl="0" eaLnBrk="1" latinLnBrk="0" hangingPunct="1"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8pPr>
            <a:lvl9pPr marL="4073103" algn="l" defTabSz="1018276" rtl="0" eaLnBrk="1" latinLnBrk="0" hangingPunct="1"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9pPr>
          </a:lstStyle>
          <a:p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endParaRPr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28" name="Rectangle 6">
            <a:extLst>
              <a:ext uri="{FF2B5EF4-FFF2-40B4-BE49-F238E27FC236}">
                <a16:creationId xmlns:a16="http://schemas.microsoft.com/office/drawing/2014/main" id="{ED6E5088-8FD9-4ABF-AA7F-E9C5422F27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18333" y="2581052"/>
            <a:ext cx="5170116" cy="29274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1pPr>
            <a:lvl2pPr marL="509138"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2pPr>
            <a:lvl3pPr marL="1018276"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3pPr>
            <a:lvl4pPr marL="1527414"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4pPr>
            <a:lvl5pPr marL="2036552"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5pPr>
            <a:lvl6pPr marL="2545690" algn="l" defTabSz="1018276" rtl="0" eaLnBrk="1" latinLnBrk="0" hangingPunct="1"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6pPr>
            <a:lvl7pPr marL="3054828" algn="l" defTabSz="1018276" rtl="0" eaLnBrk="1" latinLnBrk="0" hangingPunct="1"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7pPr>
            <a:lvl8pPr marL="3563965" algn="l" defTabSz="1018276" rtl="0" eaLnBrk="1" latinLnBrk="0" hangingPunct="1"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8pPr>
            <a:lvl9pPr marL="4073103" algn="l" defTabSz="1018276" rtl="0" eaLnBrk="1" latinLnBrk="0" hangingPunct="1"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9pPr>
          </a:lstStyle>
          <a:p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endParaRPr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29" name="Rectangle 6">
            <a:extLst>
              <a:ext uri="{FF2B5EF4-FFF2-40B4-BE49-F238E27FC236}">
                <a16:creationId xmlns:a16="http://schemas.microsoft.com/office/drawing/2014/main" id="{3D0132C2-E6F5-4F50-9248-D75CDC79F3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30662" y="3239255"/>
            <a:ext cx="5106988" cy="2524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1pPr>
            <a:lvl2pPr marL="509138"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2pPr>
            <a:lvl3pPr marL="1018276"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3pPr>
            <a:lvl4pPr marL="1527414"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4pPr>
            <a:lvl5pPr marL="2036552"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5pPr>
            <a:lvl6pPr marL="2545690" algn="l" defTabSz="1018276" rtl="0" eaLnBrk="1" latinLnBrk="0" hangingPunct="1"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6pPr>
            <a:lvl7pPr marL="3054828" algn="l" defTabSz="1018276" rtl="0" eaLnBrk="1" latinLnBrk="0" hangingPunct="1"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7pPr>
            <a:lvl8pPr marL="3563965" algn="l" defTabSz="1018276" rtl="0" eaLnBrk="1" latinLnBrk="0" hangingPunct="1"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8pPr>
            <a:lvl9pPr marL="4073103" algn="l" defTabSz="1018276" rtl="0" eaLnBrk="1" latinLnBrk="0" hangingPunct="1"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9pPr>
          </a:lstStyle>
          <a:p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endParaRPr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30" name="Rectangle 6">
            <a:extLst>
              <a:ext uri="{FF2B5EF4-FFF2-40B4-BE49-F238E27FC236}">
                <a16:creationId xmlns:a16="http://schemas.microsoft.com/office/drawing/2014/main" id="{DB900FA9-13EE-4388-B366-618B93CCA4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30663" y="3890433"/>
            <a:ext cx="5102226" cy="27433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1pPr>
            <a:lvl2pPr marL="509138"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2pPr>
            <a:lvl3pPr marL="1018276"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3pPr>
            <a:lvl4pPr marL="1527414"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4pPr>
            <a:lvl5pPr marL="2036552"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5pPr>
            <a:lvl6pPr marL="2545690" algn="l" defTabSz="1018276" rtl="0" eaLnBrk="1" latinLnBrk="0" hangingPunct="1"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6pPr>
            <a:lvl7pPr marL="3054828" algn="l" defTabSz="1018276" rtl="0" eaLnBrk="1" latinLnBrk="0" hangingPunct="1"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7pPr>
            <a:lvl8pPr marL="3563965" algn="l" defTabSz="1018276" rtl="0" eaLnBrk="1" latinLnBrk="0" hangingPunct="1"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8pPr>
            <a:lvl9pPr marL="4073103" algn="l" defTabSz="1018276" rtl="0" eaLnBrk="1" latinLnBrk="0" hangingPunct="1"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9pPr>
          </a:lstStyle>
          <a:p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endParaRPr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31" name="Rectangle 6">
            <a:extLst>
              <a:ext uri="{FF2B5EF4-FFF2-40B4-BE49-F238E27FC236}">
                <a16:creationId xmlns:a16="http://schemas.microsoft.com/office/drawing/2014/main" id="{853F50D1-D20F-4793-98A7-CF8D788F53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18334" y="2905569"/>
            <a:ext cx="2429512" cy="30352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1pPr>
            <a:lvl2pPr marL="509138"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2pPr>
            <a:lvl3pPr marL="1018276"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3pPr>
            <a:lvl4pPr marL="1527414"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4pPr>
            <a:lvl5pPr marL="2036552"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5pPr>
            <a:lvl6pPr marL="2545690" algn="l" defTabSz="1018276" rtl="0" eaLnBrk="1" latinLnBrk="0" hangingPunct="1"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6pPr>
            <a:lvl7pPr marL="3054828" algn="l" defTabSz="1018276" rtl="0" eaLnBrk="1" latinLnBrk="0" hangingPunct="1"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7pPr>
            <a:lvl8pPr marL="3563965" algn="l" defTabSz="1018276" rtl="0" eaLnBrk="1" latinLnBrk="0" hangingPunct="1"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8pPr>
            <a:lvl9pPr marL="4073103" algn="l" defTabSz="1018276" rtl="0" eaLnBrk="1" latinLnBrk="0" hangingPunct="1"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9pPr>
          </a:lstStyle>
          <a:p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endParaRPr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32" name="Rectangle 6">
            <a:extLst>
              <a:ext uri="{FF2B5EF4-FFF2-40B4-BE49-F238E27FC236}">
                <a16:creationId xmlns:a16="http://schemas.microsoft.com/office/drawing/2014/main" id="{2C62E3B8-E6B0-4D04-911B-64D28B0D1E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30663" y="3555504"/>
            <a:ext cx="2417184" cy="296829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1pPr>
            <a:lvl2pPr marL="509138"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2pPr>
            <a:lvl3pPr marL="1018276"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3pPr>
            <a:lvl4pPr marL="1527414"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4pPr>
            <a:lvl5pPr marL="2036552"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5pPr>
            <a:lvl6pPr marL="2545690" algn="l" defTabSz="1018276" rtl="0" eaLnBrk="1" latinLnBrk="0" hangingPunct="1"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6pPr>
            <a:lvl7pPr marL="3054828" algn="l" defTabSz="1018276" rtl="0" eaLnBrk="1" latinLnBrk="0" hangingPunct="1"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7pPr>
            <a:lvl8pPr marL="3563965" algn="l" defTabSz="1018276" rtl="0" eaLnBrk="1" latinLnBrk="0" hangingPunct="1"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8pPr>
            <a:lvl9pPr marL="4073103" algn="l" defTabSz="1018276" rtl="0" eaLnBrk="1" latinLnBrk="0" hangingPunct="1"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9pPr>
          </a:lstStyle>
          <a:p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endParaRPr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33" name="Rectangle 6">
            <a:extLst>
              <a:ext uri="{FF2B5EF4-FFF2-40B4-BE49-F238E27FC236}">
                <a16:creationId xmlns:a16="http://schemas.microsoft.com/office/drawing/2014/main" id="{76FF97D0-336A-4B08-9CBB-168606CBD6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61248" y="2913529"/>
            <a:ext cx="1701801" cy="26222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1pPr>
            <a:lvl2pPr marL="509138"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2pPr>
            <a:lvl3pPr marL="1018276"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3pPr>
            <a:lvl4pPr marL="1527414"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4pPr>
            <a:lvl5pPr marL="2036552"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5pPr>
            <a:lvl6pPr marL="2545690" algn="l" defTabSz="1018276" rtl="0" eaLnBrk="1" latinLnBrk="0" hangingPunct="1"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6pPr>
            <a:lvl7pPr marL="3054828" algn="l" defTabSz="1018276" rtl="0" eaLnBrk="1" latinLnBrk="0" hangingPunct="1"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7pPr>
            <a:lvl8pPr marL="3563965" algn="l" defTabSz="1018276" rtl="0" eaLnBrk="1" latinLnBrk="0" hangingPunct="1"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8pPr>
            <a:lvl9pPr marL="4073103" algn="l" defTabSz="1018276" rtl="0" eaLnBrk="1" latinLnBrk="0" hangingPunct="1"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9pPr>
          </a:lstStyle>
          <a:p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endParaRPr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34" name="Rectangle 6">
            <a:extLst>
              <a:ext uri="{FF2B5EF4-FFF2-40B4-BE49-F238E27FC236}">
                <a16:creationId xmlns:a16="http://schemas.microsoft.com/office/drawing/2014/main" id="{8F6889C5-F09F-4D6D-BB3B-CC683DB7E7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49308" y="3564189"/>
            <a:ext cx="1734380" cy="26953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1pPr>
            <a:lvl2pPr marL="509138"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2pPr>
            <a:lvl3pPr marL="1018276"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3pPr>
            <a:lvl4pPr marL="1527414"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4pPr>
            <a:lvl5pPr marL="2036552"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5pPr>
            <a:lvl6pPr marL="2545690" algn="l" defTabSz="1018276" rtl="0" eaLnBrk="1" latinLnBrk="0" hangingPunct="1"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6pPr>
            <a:lvl7pPr marL="3054828" algn="l" defTabSz="1018276" rtl="0" eaLnBrk="1" latinLnBrk="0" hangingPunct="1"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7pPr>
            <a:lvl8pPr marL="3563965" algn="l" defTabSz="1018276" rtl="0" eaLnBrk="1" latinLnBrk="0" hangingPunct="1"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8pPr>
            <a:lvl9pPr marL="4073103" algn="l" defTabSz="1018276" rtl="0" eaLnBrk="1" latinLnBrk="0" hangingPunct="1"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9pPr>
          </a:lstStyle>
          <a:p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endParaRPr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673390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F6E1B7BC68B1444C8498955C42EA7B68" ma:contentTypeVersion="2" ma:contentTypeDescription="新しいドキュメントを作成します。" ma:contentTypeScope="" ma:versionID="8b349be375215a4dddcbeee8685385c0">
  <xsd:schema xmlns:xsd="http://www.w3.org/2001/XMLSchema" xmlns:xs="http://www.w3.org/2001/XMLSchema" xmlns:p="http://schemas.microsoft.com/office/2006/metadata/properties" xmlns:ns2="7d99c7c4-c55f-42dc-bbf6-40e44ba2d1c1" targetNamespace="http://schemas.microsoft.com/office/2006/metadata/properties" ma:root="true" ma:fieldsID="bf0016a9f3fb7b14f2218a450ba6b6f5" ns2:_="">
    <xsd:import namespace="7d99c7c4-c55f-42dc-bbf6-40e44ba2d1c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9c7c4-c55f-42dc-bbf6-40e44ba2d1c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59927CA-8D8B-47EE-9DBD-0FBB7D29B111}"/>
</file>

<file path=customXml/itemProps2.xml><?xml version="1.0" encoding="utf-8"?>
<ds:datastoreItem xmlns:ds="http://schemas.openxmlformats.org/officeDocument/2006/customXml" ds:itemID="{22D89D3C-AE31-4F8A-99E6-D45648B0C3B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59533BE-CB54-40E5-9570-067A6851029D}">
  <ds:schemaRefs>
    <ds:schemaRef ds:uri="http://www.w3.org/XML/1998/namespace"/>
    <ds:schemaRef ds:uri="http://schemas.microsoft.com/office/2006/documentManagement/types"/>
    <ds:schemaRef ds:uri="http://purl.org/dc/dcmitype/"/>
    <ds:schemaRef ds:uri="b078fef8-724e-4f9b-8ab2-1b515bd34df5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  <ds:schemaRef ds:uri="2b37a6e6-c8bb-409f-ae51-2b5e2a91383c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212</Words>
  <Application>Microsoft Office PowerPoint</Application>
  <PresentationFormat>ユーザー設定</PresentationFormat>
  <Paragraphs>41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Meiryo UI</vt:lpstr>
      <vt:lpstr>Arial</vt:lpstr>
      <vt:lpstr>Calibri</vt:lpstr>
      <vt:lpstr>Calibri Light</vt:lpstr>
      <vt:lpstr>Franklin Gothic Book</vt:lpstr>
      <vt:lpstr>Office テーマ</vt:lpstr>
      <vt:lpstr>PowerPoint プレゼンテーション</vt:lpstr>
    </vt:vector>
  </TitlesOfParts>
  <Company>I&amp;S BBDO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I&amp;S BBDO Inc.</dc:creator>
  <cp:lastModifiedBy>吉川 祐平</cp:lastModifiedBy>
  <cp:revision>3</cp:revision>
  <cp:lastPrinted>2019-08-04T14:36:17Z</cp:lastPrinted>
  <dcterms:created xsi:type="dcterms:W3CDTF">2013-11-28T10:27:00Z</dcterms:created>
  <dcterms:modified xsi:type="dcterms:W3CDTF">2019-10-04T04:52:47Z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0x010100F6E1B7BC68B1444C8498955C42EA7B68</vt:lpwstr>
  </property>
</Properties>
</file>