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1" r:id="rId4"/>
  </p:sldMasterIdLst>
  <p:notesMasterIdLst>
    <p:notesMasterId r:id="rId7"/>
  </p:notesMasterIdLst>
  <p:sldIdLst>
    <p:sldId id="260" r:id="rId5"/>
    <p:sldId id="264" r:id="rId6"/>
  </p:sldIdLst>
  <p:sldSz cx="7380288" cy="10440988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1pPr>
    <a:lvl2pPr marL="50913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2pPr>
    <a:lvl3pPr marL="1018276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3pPr>
    <a:lvl4pPr marL="1527414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4pPr>
    <a:lvl5pPr marL="2036552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5pPr>
    <a:lvl6pPr marL="2545690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6pPr>
    <a:lvl7pPr marL="3054828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7pPr>
    <a:lvl8pPr marL="3563965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8pPr>
    <a:lvl9pPr marL="4073103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23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7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2046" y="63"/>
      </p:cViewPr>
      <p:guideLst>
        <p:guide orient="horz" pos="3289"/>
        <p:guide pos="23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吉川 祐平" userId="6436b7e1-a48f-40ea-8f4f-bfe7b6c0ec4c" providerId="ADAL" clId="{9F6A8AB2-5010-4652-8760-7AC88A02BA25}"/>
    <pc:docChg chg="modSld">
      <pc:chgData name="吉川 祐平" userId="6436b7e1-a48f-40ea-8f4f-bfe7b6c0ec4c" providerId="ADAL" clId="{9F6A8AB2-5010-4652-8760-7AC88A02BA25}" dt="2019-10-01T04:20:39.351" v="62"/>
      <pc:docMkLst>
        <pc:docMk/>
      </pc:docMkLst>
      <pc:sldChg chg="modSp">
        <pc:chgData name="吉川 祐平" userId="6436b7e1-a48f-40ea-8f4f-bfe7b6c0ec4c" providerId="ADAL" clId="{9F6A8AB2-5010-4652-8760-7AC88A02BA25}" dt="2019-10-01T04:20:32.047" v="53"/>
        <pc:sldMkLst>
          <pc:docMk/>
          <pc:sldMk cId="0" sldId="259"/>
        </pc:sldMkLst>
        <pc:spChg chg="mod">
          <ac:chgData name="吉川 祐平" userId="6436b7e1-a48f-40ea-8f4f-bfe7b6c0ec4c" providerId="ADAL" clId="{9F6A8AB2-5010-4652-8760-7AC88A02BA25}" dt="2019-10-01T04:20:08.155" v="44" actId="6549"/>
          <ac:spMkLst>
            <pc:docMk/>
            <pc:sldMk cId="0" sldId="259"/>
            <ac:spMk id="9" creationId="{63D00DC0-A800-4926-A3EA-1551B6BB1FFD}"/>
          </ac:spMkLst>
        </pc:spChg>
        <pc:spChg chg="mod">
          <ac:chgData name="吉川 祐平" userId="6436b7e1-a48f-40ea-8f4f-bfe7b6c0ec4c" providerId="ADAL" clId="{9F6A8AB2-5010-4652-8760-7AC88A02BA25}" dt="2019-10-01T04:20:32.047" v="53"/>
          <ac:spMkLst>
            <pc:docMk/>
            <pc:sldMk cId="0" sldId="259"/>
            <ac:spMk id="29" creationId="{F361C6D2-800F-4555-9B90-6A7C143A514A}"/>
          </ac:spMkLst>
        </pc:spChg>
        <pc:spChg chg="mod">
          <ac:chgData name="吉川 祐平" userId="6436b7e1-a48f-40ea-8f4f-bfe7b6c0ec4c" providerId="ADAL" clId="{9F6A8AB2-5010-4652-8760-7AC88A02BA25}" dt="2019-10-01T04:16:16.485" v="0"/>
          <ac:spMkLst>
            <pc:docMk/>
            <pc:sldMk cId="0" sldId="259"/>
            <ac:spMk id="45" creationId="{D2262F49-8AAD-4BF0-A41B-78B90C887715}"/>
          </ac:spMkLst>
        </pc:spChg>
      </pc:sldChg>
      <pc:sldChg chg="modSp">
        <pc:chgData name="吉川 祐平" userId="6436b7e1-a48f-40ea-8f4f-bfe7b6c0ec4c" providerId="ADAL" clId="{9F6A8AB2-5010-4652-8760-7AC88A02BA25}" dt="2019-10-01T04:20:39.351" v="62"/>
        <pc:sldMkLst>
          <pc:docMk/>
          <pc:sldMk cId="3200844277" sldId="263"/>
        </pc:sldMkLst>
        <pc:spChg chg="mod">
          <ac:chgData name="吉川 祐平" userId="6436b7e1-a48f-40ea-8f4f-bfe7b6c0ec4c" providerId="ADAL" clId="{9F6A8AB2-5010-4652-8760-7AC88A02BA25}" dt="2019-10-01T04:20:39.351" v="62"/>
          <ac:spMkLst>
            <pc:docMk/>
            <pc:sldMk cId="3200844277" sldId="263"/>
            <ac:spMk id="12" creationId="{30CCF5DD-9D13-4428-80E8-3CA86F0EB226}"/>
          </ac:spMkLst>
        </pc:spChg>
        <pc:graphicFrameChg chg="mod">
          <ac:chgData name="吉川 祐平" userId="6436b7e1-a48f-40ea-8f4f-bfe7b6c0ec4c" providerId="ADAL" clId="{9F6A8AB2-5010-4652-8760-7AC88A02BA25}" dt="2019-10-01T04:16:40.599" v="1"/>
          <ac:graphicFrameMkLst>
            <pc:docMk/>
            <pc:sldMk cId="3200844277" sldId="263"/>
            <ac:graphicFrameMk id="34" creationId="{F9D42811-5348-4175-9941-04EFFCCC3CC6}"/>
          </ac:graphicFrameMkLst>
        </pc:graphicFrameChg>
      </pc:sldChg>
    </pc:docChg>
  </pc:docChgLst>
  <pc:docChgLst>
    <pc:chgData name="吉川 祐平" userId="6436b7e1-a48f-40ea-8f4f-bfe7b6c0ec4c" providerId="ADAL" clId="{B5D2B98C-173E-4FEC-9774-AC666229FA31}"/>
    <pc:docChg chg="modSld">
      <pc:chgData name="吉川 祐平" userId="6436b7e1-a48f-40ea-8f4f-bfe7b6c0ec4c" providerId="ADAL" clId="{B5D2B98C-173E-4FEC-9774-AC666229FA31}" dt="2019-10-04T04:07:35.282" v="65" actId="1036"/>
      <pc:docMkLst>
        <pc:docMk/>
      </pc:docMkLst>
      <pc:sldChg chg="modSp">
        <pc:chgData name="吉川 祐平" userId="6436b7e1-a48f-40ea-8f4f-bfe7b6c0ec4c" providerId="ADAL" clId="{B5D2B98C-173E-4FEC-9774-AC666229FA31}" dt="2019-10-04T04:07:35.282" v="65" actId="1036"/>
        <pc:sldMkLst>
          <pc:docMk/>
          <pc:sldMk cId="1061274628" sldId="264"/>
        </pc:sldMkLst>
        <pc:graphicFrameChg chg="mod modGraphic">
          <ac:chgData name="吉川 祐平" userId="6436b7e1-a48f-40ea-8f4f-bfe7b6c0ec4c" providerId="ADAL" clId="{B5D2B98C-173E-4FEC-9774-AC666229FA31}" dt="2019-10-04T04:07:35.282" v="65" actId="1036"/>
          <ac:graphicFrameMkLst>
            <pc:docMk/>
            <pc:sldMk cId="1061274628" sldId="264"/>
            <ac:graphicFrameMk id="15" creationId="{E0E50A2A-947D-4A35-B385-3E6152F26939}"/>
          </ac:graphicFrameMkLst>
        </pc:graphicFrameChg>
      </pc:sldChg>
    </pc:docChg>
  </pc:docChgLst>
  <pc:docChgLst>
    <pc:chgData name="吉川 祐平" userId="6436b7e1-a48f-40ea-8f4f-bfe7b6c0ec4c" providerId="ADAL" clId="{E93B8716-EBEA-41CB-8FE8-9914CE411C96}"/>
    <pc:docChg chg="custSel modSld">
      <pc:chgData name="吉川 祐平" userId="6436b7e1-a48f-40ea-8f4f-bfe7b6c0ec4c" providerId="ADAL" clId="{E93B8716-EBEA-41CB-8FE8-9914CE411C96}" dt="2019-09-26T07:31:35.476" v="22"/>
      <pc:docMkLst>
        <pc:docMk/>
      </pc:docMkLst>
      <pc:sldChg chg="delSp modSp">
        <pc:chgData name="吉川 祐平" userId="6436b7e1-a48f-40ea-8f4f-bfe7b6c0ec4c" providerId="ADAL" clId="{E93B8716-EBEA-41CB-8FE8-9914CE411C96}" dt="2019-09-26T07:31:03.373" v="7" actId="20577"/>
        <pc:sldMkLst>
          <pc:docMk/>
          <pc:sldMk cId="0" sldId="259"/>
        </pc:sldMkLst>
        <pc:spChg chg="del">
          <ac:chgData name="吉川 祐平" userId="6436b7e1-a48f-40ea-8f4f-bfe7b6c0ec4c" providerId="ADAL" clId="{E93B8716-EBEA-41CB-8FE8-9914CE411C96}" dt="2019-09-26T07:30:50.813" v="0" actId="478"/>
          <ac:spMkLst>
            <pc:docMk/>
            <pc:sldMk cId="0" sldId="259"/>
            <ac:spMk id="2" creationId="{D63BCE2B-DCFF-475C-892E-77B4C72DA3E9}"/>
          </ac:spMkLst>
        </pc:spChg>
        <pc:spChg chg="mod">
          <ac:chgData name="吉川 祐平" userId="6436b7e1-a48f-40ea-8f4f-bfe7b6c0ec4c" providerId="ADAL" clId="{E93B8716-EBEA-41CB-8FE8-9914CE411C96}" dt="2019-09-26T07:30:54.084" v="3" actId="20577"/>
          <ac:spMkLst>
            <pc:docMk/>
            <pc:sldMk cId="0" sldId="259"/>
            <ac:spMk id="45" creationId="{D2262F49-8AAD-4BF0-A41B-78B90C887715}"/>
          </ac:spMkLst>
        </pc:spChg>
        <pc:spChg chg="mod">
          <ac:chgData name="吉川 祐平" userId="6436b7e1-a48f-40ea-8f4f-bfe7b6c0ec4c" providerId="ADAL" clId="{E93B8716-EBEA-41CB-8FE8-9914CE411C96}" dt="2019-09-26T07:31:03.373" v="7" actId="20577"/>
          <ac:spMkLst>
            <pc:docMk/>
            <pc:sldMk cId="0" sldId="259"/>
            <ac:spMk id="49" creationId="{B62040A4-859C-40A4-9D6D-BDF2D621F586}"/>
          </ac:spMkLst>
        </pc:spChg>
      </pc:sldChg>
      <pc:sldChg chg="modSp">
        <pc:chgData name="吉川 祐平" userId="6436b7e1-a48f-40ea-8f4f-bfe7b6c0ec4c" providerId="ADAL" clId="{E93B8716-EBEA-41CB-8FE8-9914CE411C96}" dt="2019-09-26T07:31:35.476" v="22"/>
        <pc:sldMkLst>
          <pc:docMk/>
          <pc:sldMk cId="467339087" sldId="260"/>
        </pc:sldMkLst>
        <pc:spChg chg="mod">
          <ac:chgData name="吉川 祐平" userId="6436b7e1-a48f-40ea-8f4f-bfe7b6c0ec4c" providerId="ADAL" clId="{E93B8716-EBEA-41CB-8FE8-9914CE411C96}" dt="2019-09-26T07:31:35.476" v="22"/>
          <ac:spMkLst>
            <pc:docMk/>
            <pc:sldMk cId="467339087" sldId="260"/>
            <ac:spMk id="2" creationId="{00000000-0000-0000-0000-000000000000}"/>
          </ac:spMkLst>
        </pc:spChg>
      </pc:sldChg>
      <pc:sldChg chg="modSp">
        <pc:chgData name="吉川 祐平" userId="6436b7e1-a48f-40ea-8f4f-bfe7b6c0ec4c" providerId="ADAL" clId="{E93B8716-EBEA-41CB-8FE8-9914CE411C96}" dt="2019-09-26T07:31:20.541" v="8" actId="2165"/>
        <pc:sldMkLst>
          <pc:docMk/>
          <pc:sldMk cId="3200844277" sldId="263"/>
        </pc:sldMkLst>
        <pc:graphicFrameChg chg="modGraphic">
          <ac:chgData name="吉川 祐平" userId="6436b7e1-a48f-40ea-8f4f-bfe7b6c0ec4c" providerId="ADAL" clId="{E93B8716-EBEA-41CB-8FE8-9914CE411C96}" dt="2019-09-26T07:31:20.541" v="8" actId="2165"/>
          <ac:graphicFrameMkLst>
            <pc:docMk/>
            <pc:sldMk cId="3200844277" sldId="263"/>
            <ac:graphicFrameMk id="34" creationId="{F9D42811-5348-4175-9941-04EFFCCC3CC6}"/>
          </ac:graphicFrameMkLst>
        </pc:graphicFrameChg>
      </pc:sldChg>
    </pc:docChg>
  </pc:docChgLst>
  <pc:docChgLst>
    <pc:chgData name="吉川 祐平" userId="6436b7e1-a48f-40ea-8f4f-bfe7b6c0ec4c" providerId="ADAL" clId="{0BB62E28-AF71-4156-AA06-048487856C6E}"/>
    <pc:docChg chg="modSld">
      <pc:chgData name="吉川 祐平" userId="6436b7e1-a48f-40ea-8f4f-bfe7b6c0ec4c" providerId="ADAL" clId="{0BB62E28-AF71-4156-AA06-048487856C6E}" dt="2019-10-01T02:22:42.396" v="3" actId="20577"/>
      <pc:docMkLst>
        <pc:docMk/>
      </pc:docMkLst>
      <pc:sldChg chg="modSp">
        <pc:chgData name="吉川 祐平" userId="6436b7e1-a48f-40ea-8f4f-bfe7b6c0ec4c" providerId="ADAL" clId="{0BB62E28-AF71-4156-AA06-048487856C6E}" dt="2019-10-01T02:22:42.396" v="3" actId="20577"/>
        <pc:sldMkLst>
          <pc:docMk/>
          <pc:sldMk cId="0" sldId="259"/>
        </pc:sldMkLst>
        <pc:spChg chg="mod">
          <ac:chgData name="吉川 祐平" userId="6436b7e1-a48f-40ea-8f4f-bfe7b6c0ec4c" providerId="ADAL" clId="{0BB62E28-AF71-4156-AA06-048487856C6E}" dt="2019-10-01T02:22:42.396" v="3" actId="20577"/>
          <ac:spMkLst>
            <pc:docMk/>
            <pc:sldMk cId="0" sldId="259"/>
            <ac:spMk id="9" creationId="{63D00DC0-A800-4926-A3EA-1551B6BB1FFD}"/>
          </ac:spMkLst>
        </pc:spChg>
      </pc:sldChg>
    </pc:docChg>
  </pc:docChgLst>
  <pc:docChgLst>
    <pc:chgData name="國友 晶平" userId="S::s.kunitomo@ymfg.ym-zop.co.jp::911b18dd-ef24-46bb-9dfc-6c60369c52e4" providerId="AD" clId="Web-{EE77B0F6-0F35-4F38-8827-A0AE3E0F62F5}"/>
    <pc:docChg chg="modSld">
      <pc:chgData name="國友 晶平" userId="S::s.kunitomo@ymfg.ym-zop.co.jp::911b18dd-ef24-46bb-9dfc-6c60369c52e4" providerId="AD" clId="Web-{EE77B0F6-0F35-4F38-8827-A0AE3E0F62F5}" dt="2019-10-01T04:47:00.965" v="43" actId="20577"/>
      <pc:docMkLst>
        <pc:docMk/>
      </pc:docMkLst>
      <pc:sldChg chg="modSp">
        <pc:chgData name="國友 晶平" userId="S::s.kunitomo@ymfg.ym-zop.co.jp::911b18dd-ef24-46bb-9dfc-6c60369c52e4" providerId="AD" clId="Web-{EE77B0F6-0F35-4F38-8827-A0AE3E0F62F5}" dt="2019-10-01T04:47:00.965" v="42" actId="20577"/>
        <pc:sldMkLst>
          <pc:docMk/>
          <pc:sldMk cId="0" sldId="259"/>
        </pc:sldMkLst>
        <pc:spChg chg="mod">
          <ac:chgData name="國友 晶平" userId="S::s.kunitomo@ymfg.ym-zop.co.jp::911b18dd-ef24-46bb-9dfc-6c60369c52e4" providerId="AD" clId="Web-{EE77B0F6-0F35-4F38-8827-A0AE3E0F62F5}" dt="2019-10-01T04:47:00.965" v="42" actId="20577"/>
          <ac:spMkLst>
            <pc:docMk/>
            <pc:sldMk cId="0" sldId="259"/>
            <ac:spMk id="29" creationId="{F361C6D2-800F-4555-9B90-6A7C143A514A}"/>
          </ac:spMkLst>
        </pc:spChg>
      </pc:sldChg>
      <pc:sldChg chg="modSp">
        <pc:chgData name="國友 晶平" userId="S::s.kunitomo@ymfg.ym-zop.co.jp::911b18dd-ef24-46bb-9dfc-6c60369c52e4" providerId="AD" clId="Web-{EE77B0F6-0F35-4F38-8827-A0AE3E0F62F5}" dt="2019-10-01T04:45:52.591" v="5" actId="20577"/>
        <pc:sldMkLst>
          <pc:docMk/>
          <pc:sldMk cId="3200844277" sldId="263"/>
        </pc:sldMkLst>
        <pc:spChg chg="mod">
          <ac:chgData name="國友 晶平" userId="S::s.kunitomo@ymfg.ym-zop.co.jp::911b18dd-ef24-46bb-9dfc-6c60369c52e4" providerId="AD" clId="Web-{EE77B0F6-0F35-4F38-8827-A0AE3E0F62F5}" dt="2019-10-01T04:45:52.591" v="5" actId="20577"/>
          <ac:spMkLst>
            <pc:docMk/>
            <pc:sldMk cId="3200844277" sldId="263"/>
            <ac:spMk id="12" creationId="{30CCF5DD-9D13-4428-80E8-3CA86F0EB226}"/>
          </ac:spMkLst>
        </pc:spChg>
      </pc:sldChg>
    </pc:docChg>
  </pc:docChgLst>
  <pc:docChgLst>
    <pc:chgData name="國友 晶平" userId="S::s.kunitomo@ymfg.ym-zop.co.jp::911b18dd-ef24-46bb-9dfc-6c60369c52e4" providerId="AD" clId="Web-{87077DDE-2184-443D-A44E-C03EB03760BC}"/>
    <pc:docChg chg="modSld">
      <pc:chgData name="國友 晶平" userId="S::s.kunitomo@ymfg.ym-zop.co.jp::911b18dd-ef24-46bb-9dfc-6c60369c52e4" providerId="AD" clId="Web-{87077DDE-2184-443D-A44E-C03EB03760BC}" dt="2019-10-01T04:41:40.479" v="39" actId="20577"/>
      <pc:docMkLst>
        <pc:docMk/>
      </pc:docMkLst>
      <pc:sldChg chg="modSp">
        <pc:chgData name="國友 晶平" userId="S::s.kunitomo@ymfg.ym-zop.co.jp::911b18dd-ef24-46bb-9dfc-6c60369c52e4" providerId="AD" clId="Web-{87077DDE-2184-443D-A44E-C03EB03760BC}" dt="2019-10-01T04:41:40.479" v="39" actId="20577"/>
        <pc:sldMkLst>
          <pc:docMk/>
          <pc:sldMk cId="0" sldId="259"/>
        </pc:sldMkLst>
        <pc:spChg chg="mod">
          <ac:chgData name="國友 晶平" userId="S::s.kunitomo@ymfg.ym-zop.co.jp::911b18dd-ef24-46bb-9dfc-6c60369c52e4" providerId="AD" clId="Web-{87077DDE-2184-443D-A44E-C03EB03760BC}" dt="2019-10-01T04:41:34.026" v="37" actId="20577"/>
          <ac:spMkLst>
            <pc:docMk/>
            <pc:sldMk cId="0" sldId="259"/>
            <ac:spMk id="36" creationId="{4A24E516-814B-441C-B737-AB7662370EFC}"/>
          </ac:spMkLst>
        </pc:spChg>
        <pc:spChg chg="mod">
          <ac:chgData name="國友 晶平" userId="S::s.kunitomo@ymfg.ym-zop.co.jp::911b18dd-ef24-46bb-9dfc-6c60369c52e4" providerId="AD" clId="Web-{87077DDE-2184-443D-A44E-C03EB03760BC}" dt="2019-10-01T04:41:40.479" v="39" actId="20577"/>
          <ac:spMkLst>
            <pc:docMk/>
            <pc:sldMk cId="0" sldId="259"/>
            <ac:spMk id="46" creationId="{738686E9-7936-493C-9AD2-1AF1674317BB}"/>
          </ac:spMkLst>
        </pc:spChg>
      </pc:sldChg>
      <pc:sldChg chg="modSp">
        <pc:chgData name="國友 晶平" userId="S::s.kunitomo@ymfg.ym-zop.co.jp::911b18dd-ef24-46bb-9dfc-6c60369c52e4" providerId="AD" clId="Web-{87077DDE-2184-443D-A44E-C03EB03760BC}" dt="2019-10-01T04:39:42.791" v="4" actId="20577"/>
        <pc:sldMkLst>
          <pc:docMk/>
          <pc:sldMk cId="3200844277" sldId="263"/>
        </pc:sldMkLst>
        <pc:spChg chg="mod">
          <ac:chgData name="國友 晶平" userId="S::s.kunitomo@ymfg.ym-zop.co.jp::911b18dd-ef24-46bb-9dfc-6c60369c52e4" providerId="AD" clId="Web-{87077DDE-2184-443D-A44E-C03EB03760BC}" dt="2019-10-01T04:39:42.791" v="4" actId="20577"/>
          <ac:spMkLst>
            <pc:docMk/>
            <pc:sldMk cId="3200844277" sldId="263"/>
            <ac:spMk id="12" creationId="{30CCF5DD-9D13-4428-80E8-3CA86F0EB226}"/>
          </ac:spMkLst>
        </pc:spChg>
      </pc:sldChg>
    </pc:docChg>
  </pc:docChgLst>
  <pc:docChgLst>
    <pc:chgData name="國友 晶平" userId="S::s.kunitomo@ymfg.ym-zop.co.jp::911b18dd-ef24-46bb-9dfc-6c60369c52e4" providerId="AD" clId="Web-{B5DA3947-FA70-4CF6-B197-1900C7F35427}"/>
    <pc:docChg chg="modSld">
      <pc:chgData name="國友 晶平" userId="S::s.kunitomo@ymfg.ym-zop.co.jp::911b18dd-ef24-46bb-9dfc-6c60369c52e4" providerId="AD" clId="Web-{B5DA3947-FA70-4CF6-B197-1900C7F35427}" dt="2019-10-03T02:21:53.847" v="2" actId="20577"/>
      <pc:docMkLst>
        <pc:docMk/>
      </pc:docMkLst>
      <pc:sldChg chg="modSp">
        <pc:chgData name="國友 晶平" userId="S::s.kunitomo@ymfg.ym-zop.co.jp::911b18dd-ef24-46bb-9dfc-6c60369c52e4" providerId="AD" clId="Web-{B5DA3947-FA70-4CF6-B197-1900C7F35427}" dt="2019-10-03T02:21:53.847" v="2" actId="20577"/>
        <pc:sldMkLst>
          <pc:docMk/>
          <pc:sldMk cId="3200844277" sldId="263"/>
        </pc:sldMkLst>
        <pc:spChg chg="mod">
          <ac:chgData name="國友 晶平" userId="S::s.kunitomo@ymfg.ym-zop.co.jp::911b18dd-ef24-46bb-9dfc-6c60369c52e4" providerId="AD" clId="Web-{B5DA3947-FA70-4CF6-B197-1900C7F35427}" dt="2019-10-03T02:21:53.847" v="2" actId="20577"/>
          <ac:spMkLst>
            <pc:docMk/>
            <pc:sldMk cId="3200844277" sldId="263"/>
            <ac:spMk id="12" creationId="{30CCF5DD-9D13-4428-80E8-3CA86F0EB226}"/>
          </ac:spMkLst>
        </pc:spChg>
      </pc:sldChg>
    </pc:docChg>
  </pc:docChgLst>
  <pc:docChgLst>
    <pc:chgData name="中本 健治" userId="95bf6f01-7b22-44df-b531-ede5fce5aafc" providerId="ADAL" clId="{679055E4-3C6F-4B14-BD03-B4ADE0A56041}"/>
    <pc:docChg chg="modSld">
      <pc:chgData name="中本 健治" userId="95bf6f01-7b22-44df-b531-ede5fce5aafc" providerId="ADAL" clId="{679055E4-3C6F-4B14-BD03-B4ADE0A56041}" dt="2019-09-26T01:17:12.789" v="4"/>
      <pc:docMkLst>
        <pc:docMk/>
      </pc:docMkLst>
      <pc:sldChg chg="modSp">
        <pc:chgData name="中本 健治" userId="95bf6f01-7b22-44df-b531-ede5fce5aafc" providerId="ADAL" clId="{679055E4-3C6F-4B14-BD03-B4ADE0A56041}" dt="2019-09-26T01:17:12.789" v="4"/>
        <pc:sldMkLst>
          <pc:docMk/>
          <pc:sldMk cId="0" sldId="259"/>
        </pc:sldMkLst>
        <pc:spChg chg="mod">
          <ac:chgData name="中本 健治" userId="95bf6f01-7b22-44df-b531-ede5fce5aafc" providerId="ADAL" clId="{679055E4-3C6F-4B14-BD03-B4ADE0A56041}" dt="2019-09-26T01:17:12.789" v="4"/>
          <ac:spMkLst>
            <pc:docMk/>
            <pc:sldMk cId="0" sldId="259"/>
            <ac:spMk id="44" creationId="{2A6BE206-D3D6-4D9F-821C-EDC04D2DB09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354FF9C4-EEA1-447F-A155-07D7CB305361}" type="datetimeFigureOut">
              <a:rPr kumimoji="1" lang="ja-JP" altLang="en-US" smtClean="0"/>
              <a:pPr/>
              <a:t>2019/10/4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62163" y="741363"/>
            <a:ext cx="26114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44" tIns="45322" rIns="90644" bIns="45322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644" tIns="45322" rIns="90644" bIns="45322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510E914B-366C-4DFC-83E9-0BEBDEE9405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7159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E914B-366C-4DFC-83E9-0BEBDEE94054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013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E914B-366C-4DFC-83E9-0BEBDEE9405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503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22536" y="1708746"/>
            <a:ext cx="5535216" cy="3635011"/>
          </a:xfrm>
        </p:spPr>
        <p:txBody>
          <a:bodyPr anchor="b"/>
          <a:lstStyle>
            <a:lvl1pPr algn="ctr">
              <a:defRPr sz="363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22536" y="5483936"/>
            <a:ext cx="5535216" cy="2520821"/>
          </a:xfrm>
        </p:spPr>
        <p:txBody>
          <a:bodyPr/>
          <a:lstStyle>
            <a:lvl1pPr marL="0" indent="0" algn="ctr">
              <a:buNone/>
              <a:defRPr sz="1453"/>
            </a:lvl1pPr>
            <a:lvl2pPr marL="276743" indent="0" algn="ctr">
              <a:buNone/>
              <a:defRPr sz="1211"/>
            </a:lvl2pPr>
            <a:lvl3pPr marL="553486" indent="0" algn="ctr">
              <a:buNone/>
              <a:defRPr sz="1090"/>
            </a:lvl3pPr>
            <a:lvl4pPr marL="830229" indent="0" algn="ctr">
              <a:buNone/>
              <a:defRPr sz="968"/>
            </a:lvl4pPr>
            <a:lvl5pPr marL="1106973" indent="0" algn="ctr">
              <a:buNone/>
              <a:defRPr sz="968"/>
            </a:lvl5pPr>
            <a:lvl6pPr marL="1383716" indent="0" algn="ctr">
              <a:buNone/>
              <a:defRPr sz="968"/>
            </a:lvl6pPr>
            <a:lvl7pPr marL="1660459" indent="0" algn="ctr">
              <a:buNone/>
              <a:defRPr sz="968"/>
            </a:lvl7pPr>
            <a:lvl8pPr marL="1937202" indent="0" algn="ctr">
              <a:buNone/>
              <a:defRPr sz="968"/>
            </a:lvl8pPr>
            <a:lvl9pPr marL="2213945" indent="0" algn="ctr">
              <a:buNone/>
              <a:defRPr sz="968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A6D0-A800-4496-9EEB-ECD38CF5A56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7789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7112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281518" y="555886"/>
            <a:ext cx="1591375" cy="884825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7395" y="555886"/>
            <a:ext cx="4681870" cy="884825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7327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BD4-CDD2-4E73-8440-FD7827DB7EDF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33922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551" y="2602998"/>
            <a:ext cx="6365498" cy="4343160"/>
          </a:xfrm>
        </p:spPr>
        <p:txBody>
          <a:bodyPr anchor="b"/>
          <a:lstStyle>
            <a:lvl1pPr>
              <a:defRPr sz="363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3551" y="6987246"/>
            <a:ext cx="6365498" cy="2283965"/>
          </a:xfrm>
        </p:spPr>
        <p:txBody>
          <a:bodyPr/>
          <a:lstStyle>
            <a:lvl1pPr marL="0" indent="0">
              <a:buNone/>
              <a:defRPr sz="1453">
                <a:solidFill>
                  <a:schemeClr val="tx1">
                    <a:tint val="75000"/>
                  </a:schemeClr>
                </a:solidFill>
              </a:defRPr>
            </a:lvl1pPr>
            <a:lvl2pPr marL="276743" indent="0">
              <a:buNone/>
              <a:defRPr sz="1211">
                <a:solidFill>
                  <a:schemeClr val="tx1">
                    <a:tint val="75000"/>
                  </a:schemeClr>
                </a:solidFill>
              </a:defRPr>
            </a:lvl2pPr>
            <a:lvl3pPr marL="553486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3pPr>
            <a:lvl4pPr marL="830229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4pPr>
            <a:lvl5pPr marL="1106973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5pPr>
            <a:lvl6pPr marL="1383716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6pPr>
            <a:lvl7pPr marL="1660459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7pPr>
            <a:lvl8pPr marL="1937202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8pPr>
            <a:lvl9pPr marL="2213945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8E58D-A926-4F09-A5F7-135929476C74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568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7395" y="2779430"/>
            <a:ext cx="3136622" cy="6624711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36271" y="2779430"/>
            <a:ext cx="3136622" cy="6624711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54A4-459A-4A2E-BDE9-0B593B2665E8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2401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8356" y="555887"/>
            <a:ext cx="6365498" cy="2018108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8357" y="2559493"/>
            <a:ext cx="3122207" cy="1254368"/>
          </a:xfrm>
        </p:spPr>
        <p:txBody>
          <a:bodyPr anchor="b"/>
          <a:lstStyle>
            <a:lvl1pPr marL="0" indent="0">
              <a:buNone/>
              <a:defRPr sz="1453" b="1"/>
            </a:lvl1pPr>
            <a:lvl2pPr marL="276743" indent="0">
              <a:buNone/>
              <a:defRPr sz="1211" b="1"/>
            </a:lvl2pPr>
            <a:lvl3pPr marL="553486" indent="0">
              <a:buNone/>
              <a:defRPr sz="1090" b="1"/>
            </a:lvl3pPr>
            <a:lvl4pPr marL="830229" indent="0">
              <a:buNone/>
              <a:defRPr sz="968" b="1"/>
            </a:lvl4pPr>
            <a:lvl5pPr marL="1106973" indent="0">
              <a:buNone/>
              <a:defRPr sz="968" b="1"/>
            </a:lvl5pPr>
            <a:lvl6pPr marL="1383716" indent="0">
              <a:buNone/>
              <a:defRPr sz="968" b="1"/>
            </a:lvl6pPr>
            <a:lvl7pPr marL="1660459" indent="0">
              <a:buNone/>
              <a:defRPr sz="968" b="1"/>
            </a:lvl7pPr>
            <a:lvl8pPr marL="1937202" indent="0">
              <a:buNone/>
              <a:defRPr sz="968" b="1"/>
            </a:lvl8pPr>
            <a:lvl9pPr marL="2213945" indent="0">
              <a:buNone/>
              <a:defRPr sz="968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8357" y="3813861"/>
            <a:ext cx="3122207" cy="560961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736271" y="2559493"/>
            <a:ext cx="3137584" cy="1254368"/>
          </a:xfrm>
        </p:spPr>
        <p:txBody>
          <a:bodyPr anchor="b"/>
          <a:lstStyle>
            <a:lvl1pPr marL="0" indent="0">
              <a:buNone/>
              <a:defRPr sz="1453" b="1"/>
            </a:lvl1pPr>
            <a:lvl2pPr marL="276743" indent="0">
              <a:buNone/>
              <a:defRPr sz="1211" b="1"/>
            </a:lvl2pPr>
            <a:lvl3pPr marL="553486" indent="0">
              <a:buNone/>
              <a:defRPr sz="1090" b="1"/>
            </a:lvl3pPr>
            <a:lvl4pPr marL="830229" indent="0">
              <a:buNone/>
              <a:defRPr sz="968" b="1"/>
            </a:lvl4pPr>
            <a:lvl5pPr marL="1106973" indent="0">
              <a:buNone/>
              <a:defRPr sz="968" b="1"/>
            </a:lvl5pPr>
            <a:lvl6pPr marL="1383716" indent="0">
              <a:buNone/>
              <a:defRPr sz="968" b="1"/>
            </a:lvl6pPr>
            <a:lvl7pPr marL="1660459" indent="0">
              <a:buNone/>
              <a:defRPr sz="968" b="1"/>
            </a:lvl7pPr>
            <a:lvl8pPr marL="1937202" indent="0">
              <a:buNone/>
              <a:defRPr sz="968" b="1"/>
            </a:lvl8pPr>
            <a:lvl9pPr marL="2213945" indent="0">
              <a:buNone/>
              <a:defRPr sz="968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736271" y="3813861"/>
            <a:ext cx="3137584" cy="560961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B5BD-9941-4DA4-BE5B-E486A0068E31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20160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731BF-286C-4BD8-B4F7-2756CDE4B6AA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05783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0390F-34E8-4B8D-B57A-6C9B12F0D5F8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0111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8356" y="696066"/>
            <a:ext cx="2380335" cy="2436231"/>
          </a:xfrm>
        </p:spPr>
        <p:txBody>
          <a:bodyPr anchor="b"/>
          <a:lstStyle>
            <a:lvl1pPr>
              <a:defRPr sz="1937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137584" y="1503310"/>
            <a:ext cx="3736271" cy="7419869"/>
          </a:xfrm>
        </p:spPr>
        <p:txBody>
          <a:bodyPr/>
          <a:lstStyle>
            <a:lvl1pPr>
              <a:defRPr sz="1937"/>
            </a:lvl1pPr>
            <a:lvl2pPr>
              <a:defRPr sz="1695"/>
            </a:lvl2pPr>
            <a:lvl3pPr>
              <a:defRPr sz="1453"/>
            </a:lvl3pPr>
            <a:lvl4pPr>
              <a:defRPr sz="1211"/>
            </a:lvl4pPr>
            <a:lvl5pPr>
              <a:defRPr sz="1211"/>
            </a:lvl5pPr>
            <a:lvl6pPr>
              <a:defRPr sz="1211"/>
            </a:lvl6pPr>
            <a:lvl7pPr>
              <a:defRPr sz="1211"/>
            </a:lvl7pPr>
            <a:lvl8pPr>
              <a:defRPr sz="1211"/>
            </a:lvl8pPr>
            <a:lvl9pPr>
              <a:defRPr sz="121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8356" y="3132296"/>
            <a:ext cx="2380335" cy="5802967"/>
          </a:xfrm>
        </p:spPr>
        <p:txBody>
          <a:bodyPr/>
          <a:lstStyle>
            <a:lvl1pPr marL="0" indent="0">
              <a:buNone/>
              <a:defRPr sz="968"/>
            </a:lvl1pPr>
            <a:lvl2pPr marL="276743" indent="0">
              <a:buNone/>
              <a:defRPr sz="847"/>
            </a:lvl2pPr>
            <a:lvl3pPr marL="553486" indent="0">
              <a:buNone/>
              <a:defRPr sz="726"/>
            </a:lvl3pPr>
            <a:lvl4pPr marL="830229" indent="0">
              <a:buNone/>
              <a:defRPr sz="605"/>
            </a:lvl4pPr>
            <a:lvl5pPr marL="1106973" indent="0">
              <a:buNone/>
              <a:defRPr sz="605"/>
            </a:lvl5pPr>
            <a:lvl6pPr marL="1383716" indent="0">
              <a:buNone/>
              <a:defRPr sz="605"/>
            </a:lvl6pPr>
            <a:lvl7pPr marL="1660459" indent="0">
              <a:buNone/>
              <a:defRPr sz="605"/>
            </a:lvl7pPr>
            <a:lvl8pPr marL="1937202" indent="0">
              <a:buNone/>
              <a:defRPr sz="605"/>
            </a:lvl8pPr>
            <a:lvl9pPr marL="2213945" indent="0">
              <a:buNone/>
              <a:defRPr sz="60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4932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8356" y="696066"/>
            <a:ext cx="2380335" cy="2436231"/>
          </a:xfrm>
        </p:spPr>
        <p:txBody>
          <a:bodyPr anchor="b"/>
          <a:lstStyle>
            <a:lvl1pPr>
              <a:defRPr sz="1937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137584" y="1503310"/>
            <a:ext cx="3736271" cy="7419869"/>
          </a:xfrm>
        </p:spPr>
        <p:txBody>
          <a:bodyPr/>
          <a:lstStyle>
            <a:lvl1pPr marL="0" indent="0">
              <a:buNone/>
              <a:defRPr sz="1937"/>
            </a:lvl1pPr>
            <a:lvl2pPr marL="276743" indent="0">
              <a:buNone/>
              <a:defRPr sz="1695"/>
            </a:lvl2pPr>
            <a:lvl3pPr marL="553486" indent="0">
              <a:buNone/>
              <a:defRPr sz="1453"/>
            </a:lvl3pPr>
            <a:lvl4pPr marL="830229" indent="0">
              <a:buNone/>
              <a:defRPr sz="1211"/>
            </a:lvl4pPr>
            <a:lvl5pPr marL="1106973" indent="0">
              <a:buNone/>
              <a:defRPr sz="1211"/>
            </a:lvl5pPr>
            <a:lvl6pPr marL="1383716" indent="0">
              <a:buNone/>
              <a:defRPr sz="1211"/>
            </a:lvl6pPr>
            <a:lvl7pPr marL="1660459" indent="0">
              <a:buNone/>
              <a:defRPr sz="1211"/>
            </a:lvl7pPr>
            <a:lvl8pPr marL="1937202" indent="0">
              <a:buNone/>
              <a:defRPr sz="1211"/>
            </a:lvl8pPr>
            <a:lvl9pPr marL="2213945" indent="0">
              <a:buNone/>
              <a:defRPr sz="1211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8356" y="3132296"/>
            <a:ext cx="2380335" cy="5802967"/>
          </a:xfrm>
        </p:spPr>
        <p:txBody>
          <a:bodyPr/>
          <a:lstStyle>
            <a:lvl1pPr marL="0" indent="0">
              <a:buNone/>
              <a:defRPr sz="968"/>
            </a:lvl1pPr>
            <a:lvl2pPr marL="276743" indent="0">
              <a:buNone/>
              <a:defRPr sz="847"/>
            </a:lvl2pPr>
            <a:lvl3pPr marL="553486" indent="0">
              <a:buNone/>
              <a:defRPr sz="726"/>
            </a:lvl3pPr>
            <a:lvl4pPr marL="830229" indent="0">
              <a:buNone/>
              <a:defRPr sz="605"/>
            </a:lvl4pPr>
            <a:lvl5pPr marL="1106973" indent="0">
              <a:buNone/>
              <a:defRPr sz="605"/>
            </a:lvl5pPr>
            <a:lvl6pPr marL="1383716" indent="0">
              <a:buNone/>
              <a:defRPr sz="605"/>
            </a:lvl6pPr>
            <a:lvl7pPr marL="1660459" indent="0">
              <a:buNone/>
              <a:defRPr sz="605"/>
            </a:lvl7pPr>
            <a:lvl8pPr marL="1937202" indent="0">
              <a:buNone/>
              <a:defRPr sz="605"/>
            </a:lvl8pPr>
            <a:lvl9pPr marL="2213945" indent="0">
              <a:buNone/>
              <a:defRPr sz="60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CD414-C1F2-42DB-88EE-C71881037EA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62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07395" y="555887"/>
            <a:ext cx="6365498" cy="20181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7395" y="2779430"/>
            <a:ext cx="6365498" cy="6624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07395" y="9677250"/>
            <a:ext cx="1660565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444721" y="9677250"/>
            <a:ext cx="2490847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212328" y="9677250"/>
            <a:ext cx="1660565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2601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2" r:id="rId1"/>
    <p:sldLayoutId id="2147484163" r:id="rId2"/>
    <p:sldLayoutId id="2147484164" r:id="rId3"/>
    <p:sldLayoutId id="2147484165" r:id="rId4"/>
    <p:sldLayoutId id="2147484166" r:id="rId5"/>
    <p:sldLayoutId id="2147484167" r:id="rId6"/>
    <p:sldLayoutId id="2147484168" r:id="rId7"/>
    <p:sldLayoutId id="2147484169" r:id="rId8"/>
    <p:sldLayoutId id="2147484170" r:id="rId9"/>
    <p:sldLayoutId id="2147484171" r:id="rId10"/>
    <p:sldLayoutId id="2147484172" r:id="rId11"/>
  </p:sldLayoutIdLst>
  <p:txStyles>
    <p:titleStyle>
      <a:lvl1pPr algn="l" defTabSz="553486" rtl="0" eaLnBrk="1" latinLnBrk="0" hangingPunct="1">
        <a:lnSpc>
          <a:spcPct val="90000"/>
        </a:lnSpc>
        <a:spcBef>
          <a:spcPct val="0"/>
        </a:spcBef>
        <a:buNone/>
        <a:defRPr kumimoji="1" sz="26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372" indent="-138372" algn="l" defTabSz="553486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kumimoji="1" sz="1695" kern="1200">
          <a:solidFill>
            <a:schemeClr val="tx1"/>
          </a:solidFill>
          <a:latin typeface="+mn-lt"/>
          <a:ea typeface="+mn-ea"/>
          <a:cs typeface="+mn-cs"/>
        </a:defRPr>
      </a:lvl1pPr>
      <a:lvl2pPr marL="415115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453" kern="1200">
          <a:solidFill>
            <a:schemeClr val="tx1"/>
          </a:solidFill>
          <a:latin typeface="+mn-lt"/>
          <a:ea typeface="+mn-ea"/>
          <a:cs typeface="+mn-cs"/>
        </a:defRPr>
      </a:lvl2pPr>
      <a:lvl3pPr marL="691858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211" kern="1200">
          <a:solidFill>
            <a:schemeClr val="tx1"/>
          </a:solidFill>
          <a:latin typeface="+mn-lt"/>
          <a:ea typeface="+mn-ea"/>
          <a:cs typeface="+mn-cs"/>
        </a:defRPr>
      </a:lvl3pPr>
      <a:lvl4pPr marL="968601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4pPr>
      <a:lvl5pPr marL="1245344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5pPr>
      <a:lvl6pPr marL="1522087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6pPr>
      <a:lvl7pPr marL="1798831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7pPr>
      <a:lvl8pPr marL="2075574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8pPr>
      <a:lvl9pPr marL="2352317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1pPr>
      <a:lvl2pPr marL="276743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2pPr>
      <a:lvl3pPr marL="553486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3pPr>
      <a:lvl4pPr marL="830229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4pPr>
      <a:lvl5pPr marL="1106973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5pPr>
      <a:lvl6pPr marL="1383716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6pPr>
      <a:lvl7pPr marL="1660459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7pPr>
      <a:lvl8pPr marL="1937202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8pPr>
      <a:lvl9pPr marL="2213945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/>
          <p:cNvSpPr txBox="1"/>
          <p:nvPr/>
        </p:nvSpPr>
        <p:spPr>
          <a:xfrm>
            <a:off x="0" y="757865"/>
            <a:ext cx="7380288" cy="1015663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広島県</a:t>
            </a:r>
            <a:r>
              <a:rPr lang="en-US" altLang="ja-JP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PPP/PFI</a:t>
            </a:r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地域連携プラットフォーム</a:t>
            </a:r>
            <a:endParaRPr lang="en-US" altLang="ja-JP" sz="2000" b="1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第２回 「</a:t>
            </a:r>
            <a:r>
              <a:rPr lang="en-US" altLang="ja-JP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PPP/PFI</a:t>
            </a:r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セミナー・官民対話」　</a:t>
            </a:r>
            <a:endParaRPr lang="en-US" altLang="ja-JP" sz="2000" b="1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参加申込書</a:t>
            </a:r>
            <a:endParaRPr lang="en-US" altLang="ja-JP" sz="2000" b="1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61753" y="9734450"/>
            <a:ext cx="7056784" cy="577081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＜個人情報の取り扱いについて＞</a:t>
            </a:r>
            <a:endParaRPr lang="en-US" altLang="ja-JP" sz="105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本申込書に記入いただきました個人情報は、セミナー申込みに関する受付管理事務、開催前後の申込者様へのご連絡ならびに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PPP/PFI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官民連携プラットフォームで共有する参加者リスト作成等に利用いたします。</a:t>
            </a:r>
            <a:endParaRPr lang="en-US" altLang="ja-JP" sz="105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205716" y="7538019"/>
            <a:ext cx="881832" cy="261610"/>
          </a:xfrm>
          <a:prstGeom prst="rect">
            <a:avLst/>
          </a:prstGeom>
          <a:solidFill>
            <a:schemeClr val="bg2"/>
          </a:solidFill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事前質問　　　　　　　　　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98100"/>
            <a:ext cx="738028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1800">
                <a:latin typeface="Meiryo UI" panose="020B0604030504040204" pitchFamily="50" charset="-128"/>
                <a:ea typeface="Meiryo UI" panose="020B0604030504040204" pitchFamily="50" charset="-128"/>
              </a:rPr>
              <a:t>FAX</a:t>
            </a:r>
            <a:r>
              <a:rPr kumimoji="1" lang="ja-JP" altLang="en-US" sz="180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kumimoji="1" lang="en-US" altLang="ja-JP" sz="1800">
                <a:latin typeface="Meiryo UI" panose="020B0604030504040204" pitchFamily="50" charset="-128"/>
                <a:ea typeface="Meiryo UI" panose="020B0604030504040204" pitchFamily="50" charset="-128"/>
              </a:rPr>
              <a:t>082-240-5759 </a:t>
            </a:r>
            <a:r>
              <a:rPr lang="ja-JP" altLang="en-US" sz="1800">
                <a:latin typeface="Meiryo UI" panose="020B0604030504040204" pitchFamily="50" charset="-128"/>
                <a:ea typeface="Meiryo UI" panose="020B0604030504040204" pitchFamily="50" charset="-128"/>
              </a:rPr>
              <a:t>・ </a:t>
            </a:r>
            <a:r>
              <a:rPr kumimoji="1" lang="ja-JP" altLang="en-US" sz="1800">
                <a:latin typeface="Meiryo UI" panose="020B0604030504040204" pitchFamily="50" charset="-128"/>
                <a:ea typeface="Meiryo UI" panose="020B0604030504040204" pitchFamily="50" charset="-128"/>
              </a:rPr>
              <a:t>メール：</a:t>
            </a:r>
            <a:r>
              <a:rPr kumimoji="1" lang="en-US" altLang="ja-JP" sz="1800" err="1">
                <a:latin typeface="Meiryo UI" panose="020B0604030504040204" pitchFamily="50" charset="-128"/>
                <a:ea typeface="Meiryo UI" panose="020B0604030504040204" pitchFamily="50" charset="-128"/>
              </a:rPr>
              <a:t>ppppfi@</a:t>
            </a:r>
            <a:r>
              <a:rPr lang="en-US" altLang="ja-JP" sz="1800" err="1">
                <a:latin typeface="Meiryo UI" panose="020B0604030504040204" pitchFamily="50" charset="-128"/>
                <a:ea typeface="Meiryo UI" panose="020B0604030504040204" pitchFamily="50" charset="-128"/>
              </a:rPr>
              <a:t>hirogin</a:t>
            </a:r>
            <a:r>
              <a:rPr kumimoji="1" lang="en-US" altLang="ja-JP" sz="1800">
                <a:latin typeface="Meiryo UI" panose="020B0604030504040204" pitchFamily="50" charset="-128"/>
                <a:ea typeface="Meiryo UI" panose="020B0604030504040204" pitchFamily="50" charset="-128"/>
              </a:rPr>
              <a:t>. co.jp</a:t>
            </a:r>
          </a:p>
          <a:p>
            <a:pPr algn="ctr"/>
            <a:r>
              <a:rPr kumimoji="1"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（送付先：広島銀行　公務営業部　妹尾、佐藤）</a:t>
            </a:r>
            <a:r>
              <a:rPr kumimoji="1" lang="ja-JP" altLang="en-US" sz="160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70059" y="8027385"/>
            <a:ext cx="62824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① 今回のセミナーに関する質問、また</a:t>
            </a:r>
            <a:r>
              <a:rPr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PPP/PFI</a:t>
            </a:r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の検討課題等がありましたら、下枠内にご記入ください。</a:t>
            </a:r>
            <a:endParaRPr lang="en-US" altLang="ja-JP" sz="11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70059" y="8803015"/>
            <a:ext cx="6282432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en-US" sz="1100">
                <a:latin typeface="Meiryo UI"/>
                <a:ea typeface="Meiryo UI"/>
              </a:rPr>
              <a:t>② </a:t>
            </a:r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　　セミナーに盛り込むテーマなどに関して希望がありましたら、下枠内にご記入ください。</a:t>
            </a:r>
            <a:endParaRPr lang="en-US" altLang="ja-JP" sz="11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3BDED15-83F9-4B8F-876F-0938600FB93C}"/>
              </a:ext>
            </a:extLst>
          </p:cNvPr>
          <p:cNvSpPr/>
          <p:nvPr/>
        </p:nvSpPr>
        <p:spPr>
          <a:xfrm>
            <a:off x="1325621" y="8300442"/>
            <a:ext cx="5898908" cy="42506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EBE82540-A354-43CD-AB8F-D72D7B793CFA}"/>
              </a:ext>
            </a:extLst>
          </p:cNvPr>
          <p:cNvSpPr/>
          <p:nvPr/>
        </p:nvSpPr>
        <p:spPr>
          <a:xfrm>
            <a:off x="1325621" y="9159272"/>
            <a:ext cx="5898908" cy="42506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6" name="Group 4">
            <a:extLst>
              <a:ext uri="{FF2B5EF4-FFF2-40B4-BE49-F238E27FC236}">
                <a16:creationId xmlns:a16="http://schemas.microsoft.com/office/drawing/2014/main" id="{41AB59DF-FA08-45C8-A9D9-365687A94DD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4799" y="1940304"/>
            <a:ext cx="7043738" cy="5888038"/>
            <a:chOff x="115" y="1243"/>
            <a:chExt cx="4437" cy="3709"/>
          </a:xfrm>
        </p:grpSpPr>
        <p:sp>
          <p:nvSpPr>
            <p:cNvPr id="136" name="AutoShape 3">
              <a:extLst>
                <a:ext uri="{FF2B5EF4-FFF2-40B4-BE49-F238E27FC236}">
                  <a16:creationId xmlns:a16="http://schemas.microsoft.com/office/drawing/2014/main" id="{6920F30D-F064-451D-A158-ADD41A286EA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15" y="1243"/>
              <a:ext cx="4434" cy="3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37" name="Rectangle 5">
              <a:extLst>
                <a:ext uri="{FF2B5EF4-FFF2-40B4-BE49-F238E27FC236}">
                  <a16:creationId xmlns:a16="http://schemas.microsoft.com/office/drawing/2014/main" id="{08A612C3-BAF3-442F-8931-32D87A115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1243"/>
              <a:ext cx="1151" cy="62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38" name="Rectangle 6">
              <a:extLst>
                <a:ext uri="{FF2B5EF4-FFF2-40B4-BE49-F238E27FC236}">
                  <a16:creationId xmlns:a16="http://schemas.microsoft.com/office/drawing/2014/main" id="{D431BEEE-30FF-41FF-AAD6-C4FAA2F184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1253"/>
              <a:ext cx="3236" cy="19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・</a:t>
              </a:r>
              <a:endParaRPr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39" name="Rectangle 7">
              <a:extLst>
                <a:ext uri="{FF2B5EF4-FFF2-40B4-BE49-F238E27FC236}">
                  <a16:creationId xmlns:a16="http://schemas.microsoft.com/office/drawing/2014/main" id="{F60BB506-D3B4-4F89-AA1A-47BD5F74AE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1865"/>
              <a:ext cx="1151" cy="2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0" name="Rectangle 8">
              <a:extLst>
                <a:ext uri="{FF2B5EF4-FFF2-40B4-BE49-F238E27FC236}">
                  <a16:creationId xmlns:a16="http://schemas.microsoft.com/office/drawing/2014/main" id="{42208AE1-1471-4409-845D-A1DACED8C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1865"/>
              <a:ext cx="1601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1" name="Rectangle 9">
              <a:extLst>
                <a:ext uri="{FF2B5EF4-FFF2-40B4-BE49-F238E27FC236}">
                  <a16:creationId xmlns:a16="http://schemas.microsoft.com/office/drawing/2014/main" id="{E4D29943-D2C8-42FA-A1E2-5DDD90C6B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1865"/>
              <a:ext cx="540" cy="2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2" name="Rectangle 10">
              <a:extLst>
                <a:ext uri="{FF2B5EF4-FFF2-40B4-BE49-F238E27FC236}">
                  <a16:creationId xmlns:a16="http://schemas.microsoft.com/office/drawing/2014/main" id="{22526102-B8EC-4779-A0C5-5762544FB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1865"/>
              <a:ext cx="1151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3" name="Rectangle 11">
              <a:extLst>
                <a:ext uri="{FF2B5EF4-FFF2-40B4-BE49-F238E27FC236}">
                  <a16:creationId xmlns:a16="http://schemas.microsoft.com/office/drawing/2014/main" id="{57585C9F-618C-436D-8C5B-5088E9F792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2072"/>
              <a:ext cx="1151" cy="211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4" name="Rectangle 12">
              <a:extLst>
                <a:ext uri="{FF2B5EF4-FFF2-40B4-BE49-F238E27FC236}">
                  <a16:creationId xmlns:a16="http://schemas.microsoft.com/office/drawing/2014/main" id="{2BFEECE7-FFF6-450D-AA46-360B3A9529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2072"/>
              <a:ext cx="3286" cy="2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5" name="Rectangle 13">
              <a:extLst>
                <a:ext uri="{FF2B5EF4-FFF2-40B4-BE49-F238E27FC236}">
                  <a16:creationId xmlns:a16="http://schemas.microsoft.com/office/drawing/2014/main" id="{19B46A2A-6D59-481B-914A-6D9A637C6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2280"/>
              <a:ext cx="1151" cy="2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6" name="Rectangle 14">
              <a:extLst>
                <a:ext uri="{FF2B5EF4-FFF2-40B4-BE49-F238E27FC236}">
                  <a16:creationId xmlns:a16="http://schemas.microsoft.com/office/drawing/2014/main" id="{8D10BCA9-2BF6-41AE-B7D8-00C2151AF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2280"/>
              <a:ext cx="1601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7" name="Rectangle 15">
              <a:extLst>
                <a:ext uri="{FF2B5EF4-FFF2-40B4-BE49-F238E27FC236}">
                  <a16:creationId xmlns:a16="http://schemas.microsoft.com/office/drawing/2014/main" id="{12045DB3-F271-48A1-9301-DC8D7D715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2280"/>
              <a:ext cx="540" cy="2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8" name="Rectangle 16">
              <a:extLst>
                <a:ext uri="{FF2B5EF4-FFF2-40B4-BE49-F238E27FC236}">
                  <a16:creationId xmlns:a16="http://schemas.microsoft.com/office/drawing/2014/main" id="{4F620D08-54A2-402B-A2EB-0F8705EB1C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2280"/>
              <a:ext cx="1151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9" name="Rectangle 17">
              <a:extLst>
                <a:ext uri="{FF2B5EF4-FFF2-40B4-BE49-F238E27FC236}">
                  <a16:creationId xmlns:a16="http://schemas.microsoft.com/office/drawing/2014/main" id="{E57780B5-721D-427F-894A-C0043611E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2487"/>
              <a:ext cx="1151" cy="211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0" name="Rectangle 18">
              <a:extLst>
                <a:ext uri="{FF2B5EF4-FFF2-40B4-BE49-F238E27FC236}">
                  <a16:creationId xmlns:a16="http://schemas.microsoft.com/office/drawing/2014/main" id="{C51B0A90-E68C-4278-9EB1-E04123906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2487"/>
              <a:ext cx="3286" cy="2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1" name="Rectangle 19">
              <a:extLst>
                <a:ext uri="{FF2B5EF4-FFF2-40B4-BE49-F238E27FC236}">
                  <a16:creationId xmlns:a16="http://schemas.microsoft.com/office/drawing/2014/main" id="{E28C7A25-EC0B-4DE8-8ED8-C30045F8C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2695"/>
              <a:ext cx="4434" cy="189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2" name="Rectangle 20">
              <a:extLst>
                <a:ext uri="{FF2B5EF4-FFF2-40B4-BE49-F238E27FC236}">
                  <a16:creationId xmlns:a16="http://schemas.microsoft.com/office/drawing/2014/main" id="{AFBD9C46-670A-441D-BBFF-DE3BEAB07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4590"/>
              <a:ext cx="2749" cy="35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3" name="Rectangle 21">
              <a:extLst>
                <a:ext uri="{FF2B5EF4-FFF2-40B4-BE49-F238E27FC236}">
                  <a16:creationId xmlns:a16="http://schemas.microsoft.com/office/drawing/2014/main" id="{586A72A6-EACF-42BD-914E-4A041AD51B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4590"/>
              <a:ext cx="1688" cy="3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4" name="Rectangle 22">
              <a:extLst>
                <a:ext uri="{FF2B5EF4-FFF2-40B4-BE49-F238E27FC236}">
                  <a16:creationId xmlns:a16="http://schemas.microsoft.com/office/drawing/2014/main" id="{10A1ABA3-C09C-4E8B-AD84-46AE28C26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1285"/>
              <a:ext cx="42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貴団体・貴社名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5" name="Rectangle 23">
              <a:extLst>
                <a:ext uri="{FF2B5EF4-FFF2-40B4-BE49-F238E27FC236}">
                  <a16:creationId xmlns:a16="http://schemas.microsoft.com/office/drawing/2014/main" id="{1ECCB1C2-A799-451C-A57E-97DC35A818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1492"/>
              <a:ext cx="231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所在地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" name="Rectangle 24">
              <a:extLst>
                <a:ext uri="{FF2B5EF4-FFF2-40B4-BE49-F238E27FC236}">
                  <a16:creationId xmlns:a16="http://schemas.microsoft.com/office/drawing/2014/main" id="{D38EB0FB-97BB-4726-9443-F7413A56C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1699"/>
              <a:ext cx="281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電話番号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" name="Rectangle 25">
              <a:extLst>
                <a:ext uri="{FF2B5EF4-FFF2-40B4-BE49-F238E27FC236}">
                  <a16:creationId xmlns:a16="http://schemas.microsoft.com/office/drawing/2014/main" id="{19E46839-825F-4672-B3CF-B443AD61A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1907"/>
              <a:ext cx="378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①参加者氏名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8" name="Rectangle 26">
              <a:extLst>
                <a:ext uri="{FF2B5EF4-FFF2-40B4-BE49-F238E27FC236}">
                  <a16:creationId xmlns:a16="http://schemas.microsoft.com/office/drawing/2014/main" id="{76584BB9-876C-4C46-9C9A-702800E981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1907"/>
              <a:ext cx="293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所属・役職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9" name="Rectangle 27">
              <a:extLst>
                <a:ext uri="{FF2B5EF4-FFF2-40B4-BE49-F238E27FC236}">
                  <a16:creationId xmlns:a16="http://schemas.microsoft.com/office/drawing/2014/main" id="{8A95011C-115F-4E7D-BF62-BB945D475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2114"/>
              <a:ext cx="13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F2F2F2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①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0" name="Rectangle 28">
              <a:extLst>
                <a:ext uri="{FF2B5EF4-FFF2-40B4-BE49-F238E27FC236}">
                  <a16:creationId xmlns:a16="http://schemas.microsoft.com/office/drawing/2014/main" id="{16085313-9F36-4C2C-A7CF-8F827DB65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" y="2114"/>
              <a:ext cx="325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メールアドレス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1" name="Rectangle 29">
              <a:extLst>
                <a:ext uri="{FF2B5EF4-FFF2-40B4-BE49-F238E27FC236}">
                  <a16:creationId xmlns:a16="http://schemas.microsoft.com/office/drawing/2014/main" id="{23388C52-FC89-48DE-A241-5E5C69FC6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2321"/>
              <a:ext cx="61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②参加者</a:t>
              </a:r>
              <a:r>
                <a: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氏</a:t>
              </a: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名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2" name="Rectangle 30">
              <a:extLst>
                <a:ext uri="{FF2B5EF4-FFF2-40B4-BE49-F238E27FC236}">
                  <a16:creationId xmlns:a16="http://schemas.microsoft.com/office/drawing/2014/main" id="{118ECD0C-8FBB-4C90-8672-C56357353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2321"/>
              <a:ext cx="293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所属・役職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3" name="Rectangle 31">
              <a:extLst>
                <a:ext uri="{FF2B5EF4-FFF2-40B4-BE49-F238E27FC236}">
                  <a16:creationId xmlns:a16="http://schemas.microsoft.com/office/drawing/2014/main" id="{4FB4A630-0532-4477-816F-BEAEB028F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2529"/>
              <a:ext cx="13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F2F2F2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②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4" name="Rectangle 32">
              <a:extLst>
                <a:ext uri="{FF2B5EF4-FFF2-40B4-BE49-F238E27FC236}">
                  <a16:creationId xmlns:a16="http://schemas.microsoft.com/office/drawing/2014/main" id="{AFDCAA95-727B-49EF-B651-37E16EC65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" y="2529"/>
              <a:ext cx="325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メールアドレス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5" name="Rectangle 33">
              <a:extLst>
                <a:ext uri="{FF2B5EF4-FFF2-40B4-BE49-F238E27FC236}">
                  <a16:creationId xmlns:a16="http://schemas.microsoft.com/office/drawing/2014/main" id="{0FC94CF6-95A7-41C8-9693-E5013B54B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4641"/>
              <a:ext cx="247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１．はい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6" name="Rectangle 34">
              <a:extLst>
                <a:ext uri="{FF2B5EF4-FFF2-40B4-BE49-F238E27FC236}">
                  <a16:creationId xmlns:a16="http://schemas.microsoft.com/office/drawing/2014/main" id="{16CDA586-7FA8-4AA0-89A7-F3F5D56D4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4771"/>
              <a:ext cx="293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２．いいえ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7" name="Rectangle 35">
              <a:extLst>
                <a:ext uri="{FF2B5EF4-FFF2-40B4-BE49-F238E27FC236}">
                  <a16:creationId xmlns:a16="http://schemas.microsoft.com/office/drawing/2014/main" id="{85920D86-1F04-4356-BED5-FB95C24B1B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4638"/>
              <a:ext cx="150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今後もPPP/PFIに関する情報をお送りしてもよろしいですか。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8" name="Rectangle 36">
              <a:extLst>
                <a:ext uri="{FF2B5EF4-FFF2-40B4-BE49-F238E27FC236}">
                  <a16:creationId xmlns:a16="http://schemas.microsoft.com/office/drawing/2014/main" id="{3C243E51-37EA-480B-811F-0E0673090E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4768"/>
              <a:ext cx="57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（○印をつけてください）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9" name="Rectangle 37">
              <a:extLst>
                <a:ext uri="{FF2B5EF4-FFF2-40B4-BE49-F238E27FC236}">
                  <a16:creationId xmlns:a16="http://schemas.microsoft.com/office/drawing/2014/main" id="{95E467FE-805B-48F0-B357-5D65FF816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4460"/>
              <a:ext cx="53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0" name="Rectangle 38">
              <a:extLst>
                <a:ext uri="{FF2B5EF4-FFF2-40B4-BE49-F238E27FC236}">
                  <a16:creationId xmlns:a16="http://schemas.microsoft.com/office/drawing/2014/main" id="{215D5936-A143-45BC-B733-81093C70A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1243"/>
              <a:ext cx="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1" name="Rectangle 39">
              <a:extLst>
                <a:ext uri="{FF2B5EF4-FFF2-40B4-BE49-F238E27FC236}">
                  <a16:creationId xmlns:a16="http://schemas.microsoft.com/office/drawing/2014/main" id="{DD936B6B-D2EF-47E5-BF59-9BA0770E88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1243"/>
              <a:ext cx="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2" name="Rectangle 40">
              <a:extLst>
                <a:ext uri="{FF2B5EF4-FFF2-40B4-BE49-F238E27FC236}">
                  <a16:creationId xmlns:a16="http://schemas.microsoft.com/office/drawing/2014/main" id="{545A581C-C0C7-4897-BDDA-735582DA9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1243"/>
              <a:ext cx="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3" name="Rectangle 41">
              <a:extLst>
                <a:ext uri="{FF2B5EF4-FFF2-40B4-BE49-F238E27FC236}">
                  <a16:creationId xmlns:a16="http://schemas.microsoft.com/office/drawing/2014/main" id="{493EA306-DC36-4F66-87FD-A4B820FC8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1243"/>
              <a:ext cx="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4" name="Line 42">
              <a:extLst>
                <a:ext uri="{FF2B5EF4-FFF2-40B4-BE49-F238E27FC236}">
                  <a16:creationId xmlns:a16="http://schemas.microsoft.com/office/drawing/2014/main" id="{A1B9B080-411D-4EAD-8A9B-EACF8BDEE6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1243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 dirty="0"/>
            </a:p>
          </p:txBody>
        </p:sp>
        <p:sp>
          <p:nvSpPr>
            <p:cNvPr id="175" name="Rectangle 43">
              <a:extLst>
                <a:ext uri="{FF2B5EF4-FFF2-40B4-BE49-F238E27FC236}">
                  <a16:creationId xmlns:a16="http://schemas.microsoft.com/office/drawing/2014/main" id="{7F0CF1A0-2839-4F66-98AE-2E24E0E9D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1243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 dirty="0"/>
            </a:p>
          </p:txBody>
        </p:sp>
        <p:sp>
          <p:nvSpPr>
            <p:cNvPr id="176" name="Rectangle 44">
              <a:extLst>
                <a:ext uri="{FF2B5EF4-FFF2-40B4-BE49-F238E27FC236}">
                  <a16:creationId xmlns:a16="http://schemas.microsoft.com/office/drawing/2014/main" id="{89D2E465-D77E-4AC9-8699-217EEBD08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6" y="1243"/>
              <a:ext cx="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7" name="Line 45">
              <a:extLst>
                <a:ext uri="{FF2B5EF4-FFF2-40B4-BE49-F238E27FC236}">
                  <a16:creationId xmlns:a16="http://schemas.microsoft.com/office/drawing/2014/main" id="{1B7EE053-4756-4C2E-A228-627E04A99A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1450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 dirty="0"/>
            </a:p>
          </p:txBody>
        </p:sp>
        <p:sp>
          <p:nvSpPr>
            <p:cNvPr id="178" name="Rectangle 46">
              <a:extLst>
                <a:ext uri="{FF2B5EF4-FFF2-40B4-BE49-F238E27FC236}">
                  <a16:creationId xmlns:a16="http://schemas.microsoft.com/office/drawing/2014/main" id="{CB8B1CE0-5172-4BD2-8EBB-CC3DA36F5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1450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9" name="Line 47">
              <a:extLst>
                <a:ext uri="{FF2B5EF4-FFF2-40B4-BE49-F238E27FC236}">
                  <a16:creationId xmlns:a16="http://schemas.microsoft.com/office/drawing/2014/main" id="{CBF14866-0187-425C-8362-24EE1F26B7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1658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0" name="Rectangle 48">
              <a:extLst>
                <a:ext uri="{FF2B5EF4-FFF2-40B4-BE49-F238E27FC236}">
                  <a16:creationId xmlns:a16="http://schemas.microsoft.com/office/drawing/2014/main" id="{05EF7B56-4E11-4F5F-A977-F13B433149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1658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1" name="Line 49">
              <a:extLst>
                <a:ext uri="{FF2B5EF4-FFF2-40B4-BE49-F238E27FC236}">
                  <a16:creationId xmlns:a16="http://schemas.microsoft.com/office/drawing/2014/main" id="{C47BBC78-9C28-4911-8B14-43B6DEC550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1865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2" name="Rectangle 50">
              <a:extLst>
                <a:ext uri="{FF2B5EF4-FFF2-40B4-BE49-F238E27FC236}">
                  <a16:creationId xmlns:a16="http://schemas.microsoft.com/office/drawing/2014/main" id="{34CC45FD-6F83-4B60-80B9-69545A432F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1865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3" name="Line 51">
              <a:extLst>
                <a:ext uri="{FF2B5EF4-FFF2-40B4-BE49-F238E27FC236}">
                  <a16:creationId xmlns:a16="http://schemas.microsoft.com/office/drawing/2014/main" id="{A6D0C3BF-4EDA-4E8A-9CDB-5DD1090325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1" y="1868"/>
              <a:ext cx="0" cy="2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4" name="Rectangle 52">
              <a:extLst>
                <a:ext uri="{FF2B5EF4-FFF2-40B4-BE49-F238E27FC236}">
                  <a16:creationId xmlns:a16="http://schemas.microsoft.com/office/drawing/2014/main" id="{3FE59AD9-142F-4EE5-A259-D709539FE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1868"/>
              <a:ext cx="3" cy="20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5" name="Line 53">
              <a:extLst>
                <a:ext uri="{FF2B5EF4-FFF2-40B4-BE49-F238E27FC236}">
                  <a16:creationId xmlns:a16="http://schemas.microsoft.com/office/drawing/2014/main" id="{EDD4CBD7-C08C-4BD9-8047-3B4AAD7632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8" y="1868"/>
              <a:ext cx="0" cy="2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6" name="Rectangle 54">
              <a:extLst>
                <a:ext uri="{FF2B5EF4-FFF2-40B4-BE49-F238E27FC236}">
                  <a16:creationId xmlns:a16="http://schemas.microsoft.com/office/drawing/2014/main" id="{A1FF1228-F186-445D-AC3D-84CB8A1D3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1868"/>
              <a:ext cx="3" cy="20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7" name="Line 55">
              <a:extLst>
                <a:ext uri="{FF2B5EF4-FFF2-40B4-BE49-F238E27FC236}">
                  <a16:creationId xmlns:a16="http://schemas.microsoft.com/office/drawing/2014/main" id="{ECF9EFF2-407E-4DA6-A6C3-73B508368B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2072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8" name="Rectangle 56">
              <a:extLst>
                <a:ext uri="{FF2B5EF4-FFF2-40B4-BE49-F238E27FC236}">
                  <a16:creationId xmlns:a16="http://schemas.microsoft.com/office/drawing/2014/main" id="{BE03834C-E418-40E7-8356-5D91CD6BF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2072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89" name="Line 57">
              <a:extLst>
                <a:ext uri="{FF2B5EF4-FFF2-40B4-BE49-F238E27FC236}">
                  <a16:creationId xmlns:a16="http://schemas.microsoft.com/office/drawing/2014/main" id="{6D98DF8C-A29C-4352-AC31-9D51DC855A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2280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0" name="Rectangle 58">
              <a:extLst>
                <a:ext uri="{FF2B5EF4-FFF2-40B4-BE49-F238E27FC236}">
                  <a16:creationId xmlns:a16="http://schemas.microsoft.com/office/drawing/2014/main" id="{2A86ED57-C071-4EF8-B98B-C1D321C1F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2280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1" name="Line 59">
              <a:extLst>
                <a:ext uri="{FF2B5EF4-FFF2-40B4-BE49-F238E27FC236}">
                  <a16:creationId xmlns:a16="http://schemas.microsoft.com/office/drawing/2014/main" id="{11BA864B-608D-4DD5-8FC4-D0D9A57E70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1" y="2283"/>
              <a:ext cx="0" cy="2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2" name="Rectangle 60">
              <a:extLst>
                <a:ext uri="{FF2B5EF4-FFF2-40B4-BE49-F238E27FC236}">
                  <a16:creationId xmlns:a16="http://schemas.microsoft.com/office/drawing/2014/main" id="{F7E710DB-0112-489F-B0F3-86F9CBF9C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2283"/>
              <a:ext cx="3" cy="20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3" name="Line 61">
              <a:extLst>
                <a:ext uri="{FF2B5EF4-FFF2-40B4-BE49-F238E27FC236}">
                  <a16:creationId xmlns:a16="http://schemas.microsoft.com/office/drawing/2014/main" id="{48549440-6BC8-4F59-84BB-92B038CF85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8" y="2283"/>
              <a:ext cx="0" cy="2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4" name="Rectangle 62">
              <a:extLst>
                <a:ext uri="{FF2B5EF4-FFF2-40B4-BE49-F238E27FC236}">
                  <a16:creationId xmlns:a16="http://schemas.microsoft.com/office/drawing/2014/main" id="{CA2BE164-2FB4-4220-81C7-865DFC0ED8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2283"/>
              <a:ext cx="3" cy="20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5" name="Line 63">
              <a:extLst>
                <a:ext uri="{FF2B5EF4-FFF2-40B4-BE49-F238E27FC236}">
                  <a16:creationId xmlns:a16="http://schemas.microsoft.com/office/drawing/2014/main" id="{F16C0C73-CA40-4CBF-B793-64E7A6EDE2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2487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6" name="Rectangle 64">
              <a:extLst>
                <a:ext uri="{FF2B5EF4-FFF2-40B4-BE49-F238E27FC236}">
                  <a16:creationId xmlns:a16="http://schemas.microsoft.com/office/drawing/2014/main" id="{75779C69-C143-456E-A005-EE30E9127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2487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7" name="Line 65">
              <a:extLst>
                <a:ext uri="{FF2B5EF4-FFF2-40B4-BE49-F238E27FC236}">
                  <a16:creationId xmlns:a16="http://schemas.microsoft.com/office/drawing/2014/main" id="{CE15C4A7-F4A3-450A-9FBF-9AF381B995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2695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8" name="Rectangle 66">
              <a:extLst>
                <a:ext uri="{FF2B5EF4-FFF2-40B4-BE49-F238E27FC236}">
                  <a16:creationId xmlns:a16="http://schemas.microsoft.com/office/drawing/2014/main" id="{3BC16D7D-4EBB-47D5-883A-10B31E63F9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2695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99" name="Line 67">
              <a:extLst>
                <a:ext uri="{FF2B5EF4-FFF2-40B4-BE49-F238E27FC236}">
                  <a16:creationId xmlns:a16="http://schemas.microsoft.com/office/drawing/2014/main" id="{462C5415-C8AC-465F-A21A-B59ACBD25B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4590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0" name="Rectangle 68">
              <a:extLst>
                <a:ext uri="{FF2B5EF4-FFF2-40B4-BE49-F238E27FC236}">
                  <a16:creationId xmlns:a16="http://schemas.microsoft.com/office/drawing/2014/main" id="{A0C9545F-A434-4FFE-8C07-4F862CFEE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4590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1" name="Line 69">
              <a:extLst>
                <a:ext uri="{FF2B5EF4-FFF2-40B4-BE49-F238E27FC236}">
                  <a16:creationId xmlns:a16="http://schemas.microsoft.com/office/drawing/2014/main" id="{426202F9-12F7-4D92-9517-C826FA387B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" y="1243"/>
              <a:ext cx="0" cy="370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2" name="Rectangle 70">
              <a:extLst>
                <a:ext uri="{FF2B5EF4-FFF2-40B4-BE49-F238E27FC236}">
                  <a16:creationId xmlns:a16="http://schemas.microsoft.com/office/drawing/2014/main" id="{25FF4287-7BB5-4852-A0E2-D3CDA5912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1243"/>
              <a:ext cx="3" cy="370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3" name="Line 71">
              <a:extLst>
                <a:ext uri="{FF2B5EF4-FFF2-40B4-BE49-F238E27FC236}">
                  <a16:creationId xmlns:a16="http://schemas.microsoft.com/office/drawing/2014/main" id="{96F2CDA1-0E95-4F6B-A532-B477DB4040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3" y="1246"/>
              <a:ext cx="0" cy="14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4" name="Rectangle 72">
              <a:extLst>
                <a:ext uri="{FF2B5EF4-FFF2-40B4-BE49-F238E27FC236}">
                  <a16:creationId xmlns:a16="http://schemas.microsoft.com/office/drawing/2014/main" id="{7F2105E3-0C18-422E-9C57-189CACC13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1246"/>
              <a:ext cx="3" cy="145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5" name="Line 73">
              <a:extLst>
                <a:ext uri="{FF2B5EF4-FFF2-40B4-BE49-F238E27FC236}">
                  <a16:creationId xmlns:a16="http://schemas.microsoft.com/office/drawing/2014/main" id="{80D20802-4781-4D57-9E7C-05FF2F1C0B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1" y="4593"/>
              <a:ext cx="0" cy="3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6" name="Rectangle 74">
              <a:extLst>
                <a:ext uri="{FF2B5EF4-FFF2-40B4-BE49-F238E27FC236}">
                  <a16:creationId xmlns:a16="http://schemas.microsoft.com/office/drawing/2014/main" id="{82705C8D-7697-4E1E-B217-5EC0A77EF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4593"/>
              <a:ext cx="3" cy="3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7" name="Line 75">
              <a:extLst>
                <a:ext uri="{FF2B5EF4-FFF2-40B4-BE49-F238E27FC236}">
                  <a16:creationId xmlns:a16="http://schemas.microsoft.com/office/drawing/2014/main" id="{66F77C49-2CEE-4897-A4F8-0F15E363F3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4946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8" name="Rectangle 76">
              <a:extLst>
                <a:ext uri="{FF2B5EF4-FFF2-40B4-BE49-F238E27FC236}">
                  <a16:creationId xmlns:a16="http://schemas.microsoft.com/office/drawing/2014/main" id="{23C8E080-BE9F-4465-B49E-874ED9E86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4946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09" name="Line 77">
              <a:extLst>
                <a:ext uri="{FF2B5EF4-FFF2-40B4-BE49-F238E27FC236}">
                  <a16:creationId xmlns:a16="http://schemas.microsoft.com/office/drawing/2014/main" id="{FD6892DC-EE74-4C65-A6C7-DE1B22951B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6" y="1246"/>
              <a:ext cx="0" cy="370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0" name="Rectangle 78">
              <a:extLst>
                <a:ext uri="{FF2B5EF4-FFF2-40B4-BE49-F238E27FC236}">
                  <a16:creationId xmlns:a16="http://schemas.microsoft.com/office/drawing/2014/main" id="{1F49570C-6158-44E8-8859-E81FBDBD2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6" y="1246"/>
              <a:ext cx="3" cy="370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1" name="Line 79">
              <a:extLst>
                <a:ext uri="{FF2B5EF4-FFF2-40B4-BE49-F238E27FC236}">
                  <a16:creationId xmlns:a16="http://schemas.microsoft.com/office/drawing/2014/main" id="{4BA249CC-A243-4CF8-A705-4D75F6F867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" y="494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2" name="Rectangle 80">
              <a:extLst>
                <a:ext uri="{FF2B5EF4-FFF2-40B4-BE49-F238E27FC236}">
                  <a16:creationId xmlns:a16="http://schemas.microsoft.com/office/drawing/2014/main" id="{F845E06B-290D-428A-9D7B-42E3BEA82E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4949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3" name="Line 81">
              <a:extLst>
                <a:ext uri="{FF2B5EF4-FFF2-40B4-BE49-F238E27FC236}">
                  <a16:creationId xmlns:a16="http://schemas.microsoft.com/office/drawing/2014/main" id="{9A60BBA1-819B-4D79-90BC-2B7F297E24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3" y="494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4" name="Rectangle 82">
              <a:extLst>
                <a:ext uri="{FF2B5EF4-FFF2-40B4-BE49-F238E27FC236}">
                  <a16:creationId xmlns:a16="http://schemas.microsoft.com/office/drawing/2014/main" id="{B323C308-3430-41A7-86F4-CFD9C0688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4949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5" name="Line 83">
              <a:extLst>
                <a:ext uri="{FF2B5EF4-FFF2-40B4-BE49-F238E27FC236}">
                  <a16:creationId xmlns:a16="http://schemas.microsoft.com/office/drawing/2014/main" id="{A1123F85-A695-42B8-A9CD-E670493AC0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1" y="494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6" name="Rectangle 84">
              <a:extLst>
                <a:ext uri="{FF2B5EF4-FFF2-40B4-BE49-F238E27FC236}">
                  <a16:creationId xmlns:a16="http://schemas.microsoft.com/office/drawing/2014/main" id="{4EB25ACB-8A39-4B35-B8D6-476C3B69C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4949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7" name="Line 85">
              <a:extLst>
                <a:ext uri="{FF2B5EF4-FFF2-40B4-BE49-F238E27FC236}">
                  <a16:creationId xmlns:a16="http://schemas.microsoft.com/office/drawing/2014/main" id="{3E9B4FB2-C56C-4202-91AD-96EB879C22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8" y="494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8" name="Rectangle 86">
              <a:extLst>
                <a:ext uri="{FF2B5EF4-FFF2-40B4-BE49-F238E27FC236}">
                  <a16:creationId xmlns:a16="http://schemas.microsoft.com/office/drawing/2014/main" id="{45C72D5F-E2A1-4A11-A42B-446C8D340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4949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19" name="Line 87">
              <a:extLst>
                <a:ext uri="{FF2B5EF4-FFF2-40B4-BE49-F238E27FC236}">
                  <a16:creationId xmlns:a16="http://schemas.microsoft.com/office/drawing/2014/main" id="{7E5F5A63-F572-46B0-86F4-CF2AF116C7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6" y="494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0" name="Rectangle 88">
              <a:extLst>
                <a:ext uri="{FF2B5EF4-FFF2-40B4-BE49-F238E27FC236}">
                  <a16:creationId xmlns:a16="http://schemas.microsoft.com/office/drawing/2014/main" id="{1A160E4E-F339-4A1A-93D9-DBEABEEFA1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6" y="4949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1" name="Line 89">
              <a:extLst>
                <a:ext uri="{FF2B5EF4-FFF2-40B4-BE49-F238E27FC236}">
                  <a16:creationId xmlns:a16="http://schemas.microsoft.com/office/drawing/2014/main" id="{38F13D0F-172B-4E57-9658-C99BF181A8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1243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2" name="Rectangle 90">
              <a:extLst>
                <a:ext uri="{FF2B5EF4-FFF2-40B4-BE49-F238E27FC236}">
                  <a16:creationId xmlns:a16="http://schemas.microsoft.com/office/drawing/2014/main" id="{0B7F0BF0-1C71-4870-ADF6-ACB2594E6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1243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3" name="Line 91">
              <a:extLst>
                <a:ext uri="{FF2B5EF4-FFF2-40B4-BE49-F238E27FC236}">
                  <a16:creationId xmlns:a16="http://schemas.microsoft.com/office/drawing/2014/main" id="{388820D6-8C8E-4185-9B3A-3141F85A62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1450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4" name="Rectangle 92">
              <a:extLst>
                <a:ext uri="{FF2B5EF4-FFF2-40B4-BE49-F238E27FC236}">
                  <a16:creationId xmlns:a16="http://schemas.microsoft.com/office/drawing/2014/main" id="{AE48396F-49AC-4C86-BDDE-33549DA19D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1450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5" name="Line 93">
              <a:extLst>
                <a:ext uri="{FF2B5EF4-FFF2-40B4-BE49-F238E27FC236}">
                  <a16:creationId xmlns:a16="http://schemas.microsoft.com/office/drawing/2014/main" id="{1E3E8864-7CAA-4C44-937C-8F8C26584D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1658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6" name="Rectangle 94">
              <a:extLst>
                <a:ext uri="{FF2B5EF4-FFF2-40B4-BE49-F238E27FC236}">
                  <a16:creationId xmlns:a16="http://schemas.microsoft.com/office/drawing/2014/main" id="{F1C15CFF-C751-4E97-ADFF-8434337E6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1658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7" name="Line 95">
              <a:extLst>
                <a:ext uri="{FF2B5EF4-FFF2-40B4-BE49-F238E27FC236}">
                  <a16:creationId xmlns:a16="http://schemas.microsoft.com/office/drawing/2014/main" id="{4FB42B56-A09A-48D7-B580-B36B4362E3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1865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8" name="Rectangle 96">
              <a:extLst>
                <a:ext uri="{FF2B5EF4-FFF2-40B4-BE49-F238E27FC236}">
                  <a16:creationId xmlns:a16="http://schemas.microsoft.com/office/drawing/2014/main" id="{E51417E3-4991-4BD7-9D88-D28225A50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1865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9" name="Line 97">
              <a:extLst>
                <a:ext uri="{FF2B5EF4-FFF2-40B4-BE49-F238E27FC236}">
                  <a16:creationId xmlns:a16="http://schemas.microsoft.com/office/drawing/2014/main" id="{6F9D2CF9-78BA-44C6-8DAA-E57095E3A6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2072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0" name="Rectangle 98">
              <a:extLst>
                <a:ext uri="{FF2B5EF4-FFF2-40B4-BE49-F238E27FC236}">
                  <a16:creationId xmlns:a16="http://schemas.microsoft.com/office/drawing/2014/main" id="{FAB3401C-13A5-42D2-8285-635D2EACF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2072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1" name="Line 99">
              <a:extLst>
                <a:ext uri="{FF2B5EF4-FFF2-40B4-BE49-F238E27FC236}">
                  <a16:creationId xmlns:a16="http://schemas.microsoft.com/office/drawing/2014/main" id="{F42F490C-B00B-4587-85A4-B8B26670B8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2280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2" name="Rectangle 100">
              <a:extLst>
                <a:ext uri="{FF2B5EF4-FFF2-40B4-BE49-F238E27FC236}">
                  <a16:creationId xmlns:a16="http://schemas.microsoft.com/office/drawing/2014/main" id="{91AE6FE7-8399-42D1-97B2-828BC0653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2280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3" name="Line 101">
              <a:extLst>
                <a:ext uri="{FF2B5EF4-FFF2-40B4-BE49-F238E27FC236}">
                  <a16:creationId xmlns:a16="http://schemas.microsoft.com/office/drawing/2014/main" id="{D97E6AA3-31A6-42E7-B79E-3C43DD7157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2487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4" name="Rectangle 102">
              <a:extLst>
                <a:ext uri="{FF2B5EF4-FFF2-40B4-BE49-F238E27FC236}">
                  <a16:creationId xmlns:a16="http://schemas.microsoft.com/office/drawing/2014/main" id="{EEDBD999-D688-4136-AB38-936D7BD9A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2487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5" name="Line 103">
              <a:extLst>
                <a:ext uri="{FF2B5EF4-FFF2-40B4-BE49-F238E27FC236}">
                  <a16:creationId xmlns:a16="http://schemas.microsoft.com/office/drawing/2014/main" id="{2EE135D6-D998-4791-A130-468A2BAB76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2695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6" name="Rectangle 104">
              <a:extLst>
                <a:ext uri="{FF2B5EF4-FFF2-40B4-BE49-F238E27FC236}">
                  <a16:creationId xmlns:a16="http://schemas.microsoft.com/office/drawing/2014/main" id="{33F2691A-ACA0-48E7-AD39-890C541EE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2695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7" name="Line 105">
              <a:extLst>
                <a:ext uri="{FF2B5EF4-FFF2-40B4-BE49-F238E27FC236}">
                  <a16:creationId xmlns:a16="http://schemas.microsoft.com/office/drawing/2014/main" id="{0556A689-8DE7-43EF-A79F-B48F32B7D3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3406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8" name="Rectangle 106">
              <a:extLst>
                <a:ext uri="{FF2B5EF4-FFF2-40B4-BE49-F238E27FC236}">
                  <a16:creationId xmlns:a16="http://schemas.microsoft.com/office/drawing/2014/main" id="{5E3FC7E7-A855-497A-87A7-FCFB6F808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3406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9" name="Line 107">
              <a:extLst>
                <a:ext uri="{FF2B5EF4-FFF2-40B4-BE49-F238E27FC236}">
                  <a16:creationId xmlns:a16="http://schemas.microsoft.com/office/drawing/2014/main" id="{2800196E-913E-4092-82AF-530D796231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4590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40" name="Rectangle 108">
              <a:extLst>
                <a:ext uri="{FF2B5EF4-FFF2-40B4-BE49-F238E27FC236}">
                  <a16:creationId xmlns:a16="http://schemas.microsoft.com/office/drawing/2014/main" id="{DFCB6C62-548A-42FB-A48F-B0B689380B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4590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41" name="Line 109">
              <a:extLst>
                <a:ext uri="{FF2B5EF4-FFF2-40B4-BE49-F238E27FC236}">
                  <a16:creationId xmlns:a16="http://schemas.microsoft.com/office/drawing/2014/main" id="{8B16FB62-7824-44D0-B607-5C18DFAA03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4946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42" name="Rectangle 110">
              <a:extLst>
                <a:ext uri="{FF2B5EF4-FFF2-40B4-BE49-F238E27FC236}">
                  <a16:creationId xmlns:a16="http://schemas.microsoft.com/office/drawing/2014/main" id="{7A0FE45C-2064-4888-AA4D-AC6DDE00B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4946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128" name="Rectangle 6">
            <a:extLst>
              <a:ext uri="{FF2B5EF4-FFF2-40B4-BE49-F238E27FC236}">
                <a16:creationId xmlns:a16="http://schemas.microsoft.com/office/drawing/2014/main" id="{F0974259-36A2-48F0-96A5-BAC09A0FF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0321" y="2292384"/>
            <a:ext cx="5144716" cy="28926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9" name="Rectangle 6">
            <a:extLst>
              <a:ext uri="{FF2B5EF4-FFF2-40B4-BE49-F238E27FC236}">
                <a16:creationId xmlns:a16="http://schemas.microsoft.com/office/drawing/2014/main" id="{ED6E5088-8FD9-4ABF-AA7F-E9C5422F27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0321" y="2623538"/>
            <a:ext cx="5170116" cy="2927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0" name="Rectangle 6">
            <a:extLst>
              <a:ext uri="{FF2B5EF4-FFF2-40B4-BE49-F238E27FC236}">
                <a16:creationId xmlns:a16="http://schemas.microsoft.com/office/drawing/2014/main" id="{3D0132C2-E6F5-4F50-9248-D75CDC79F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650" y="3281741"/>
            <a:ext cx="5106988" cy="2524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1" name="Rectangle 6">
            <a:extLst>
              <a:ext uri="{FF2B5EF4-FFF2-40B4-BE49-F238E27FC236}">
                <a16:creationId xmlns:a16="http://schemas.microsoft.com/office/drawing/2014/main" id="{DB900FA9-13EE-4388-B366-618B93CCA4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651" y="3932919"/>
            <a:ext cx="5102226" cy="27433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2" name="Rectangle 6">
            <a:extLst>
              <a:ext uri="{FF2B5EF4-FFF2-40B4-BE49-F238E27FC236}">
                <a16:creationId xmlns:a16="http://schemas.microsoft.com/office/drawing/2014/main" id="{853F50D1-D20F-4793-98A7-CF8D788F5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0322" y="2948055"/>
            <a:ext cx="2429512" cy="30352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3" name="Rectangle 6">
            <a:extLst>
              <a:ext uri="{FF2B5EF4-FFF2-40B4-BE49-F238E27FC236}">
                <a16:creationId xmlns:a16="http://schemas.microsoft.com/office/drawing/2014/main" id="{2C62E3B8-E6B0-4D04-911B-64D28B0D1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651" y="3597990"/>
            <a:ext cx="2417184" cy="29682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4" name="Rectangle 6">
            <a:extLst>
              <a:ext uri="{FF2B5EF4-FFF2-40B4-BE49-F238E27FC236}">
                <a16:creationId xmlns:a16="http://schemas.microsoft.com/office/drawing/2014/main" id="{76FF97D0-336A-4B08-9CBB-168606CBD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3236" y="2956015"/>
            <a:ext cx="1701801" cy="2622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5" name="Rectangle 6">
            <a:extLst>
              <a:ext uri="{FF2B5EF4-FFF2-40B4-BE49-F238E27FC236}">
                <a16:creationId xmlns:a16="http://schemas.microsoft.com/office/drawing/2014/main" id="{8F6889C5-F09F-4D6D-BB3B-CC683DB7E7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1296" y="3606675"/>
            <a:ext cx="1734380" cy="2695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E0E50A2A-947D-4A35-B385-3E6152F269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154350"/>
              </p:ext>
            </p:extLst>
          </p:nvPr>
        </p:nvGraphicFramePr>
        <p:xfrm>
          <a:off x="425451" y="4581501"/>
          <a:ext cx="6480000" cy="2394062"/>
        </p:xfrm>
        <a:graphic>
          <a:graphicData uri="http://schemas.openxmlformats.org/drawingml/2006/table">
            <a:tbl>
              <a:tblPr/>
              <a:tblGrid>
                <a:gridCol w="1642340">
                  <a:extLst>
                    <a:ext uri="{9D8B030D-6E8A-4147-A177-3AD203B41FA5}">
                      <a16:colId xmlns:a16="http://schemas.microsoft.com/office/drawing/2014/main" val="931052505"/>
                    </a:ext>
                  </a:extLst>
                </a:gridCol>
                <a:gridCol w="48376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856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基礎編（</a:t>
                      </a:r>
                      <a:r>
                        <a:rPr lang="en-US" altLang="ja-JP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Produced  by  : </a:t>
                      </a:r>
                      <a:r>
                        <a:rPr lang="ja-JP" alt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広島銀行）</a:t>
                      </a:r>
                      <a:r>
                        <a:rPr lang="en-US" altLang="ja-JP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lang="ja-JP" alt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r>
                        <a:rPr lang="ja-JP" alt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日（金）</a:t>
                      </a:r>
                      <a:endParaRPr lang="en-US" altLang="ja-JP" sz="1800" b="1" i="0" u="none" strike="noStrike" dirty="0">
                        <a:solidFill>
                          <a:srgbClr val="FFFFFF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300" b="1" i="0" u="none" strike="noStrike">
                        <a:solidFill>
                          <a:srgbClr val="FFFFFF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143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セミナー</a:t>
                      </a:r>
                      <a:endParaRPr lang="en-US" altLang="ja-JP" sz="16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参加　　・　　不参加</a:t>
                      </a:r>
                    </a:p>
                  </a:txBody>
                  <a:tcPr marL="7273" marR="7273" marT="72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26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個別相談会</a:t>
                      </a:r>
                      <a:endParaRPr lang="en-US" altLang="ja-JP" sz="1600" b="1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5348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ja-JP" alt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　　・　　不参加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998077"/>
                  </a:ext>
                </a:extLst>
              </a:tr>
              <a:tr h="106580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相談内容</a:t>
                      </a:r>
                      <a:endParaRPr lang="en-US" altLang="ja-JP" sz="12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（個別相談会にご参加の場合</a:t>
                      </a:r>
                      <a:endParaRPr lang="en-US" altLang="ja-JP" sz="8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ご記入ください）</a:t>
                      </a:r>
                      <a:endParaRPr lang="en-US" altLang="ja-JP" sz="12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5348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  <a:ea typeface="Meiryo UI"/>
                        </a:rPr>
                        <a:t>＜ご記入欄＞</a:t>
                      </a:r>
                    </a:p>
                  </a:txBody>
                  <a:tcPr marL="7273" marR="7273" marT="7273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14950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7339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/>
          <p:cNvSpPr txBox="1"/>
          <p:nvPr/>
        </p:nvSpPr>
        <p:spPr>
          <a:xfrm>
            <a:off x="0" y="757865"/>
            <a:ext cx="7380288" cy="1015663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広島県</a:t>
            </a:r>
            <a:r>
              <a:rPr lang="en-US" altLang="ja-JP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PPP/PFI</a:t>
            </a:r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地域連携プラットフォーム</a:t>
            </a:r>
            <a:endParaRPr lang="en-US" altLang="ja-JP" sz="2000" b="1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第２回 「</a:t>
            </a:r>
            <a:r>
              <a:rPr lang="en-US" altLang="ja-JP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PPP/PFI</a:t>
            </a:r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セミナー・官民対話」　</a:t>
            </a:r>
            <a:endParaRPr lang="en-US" altLang="ja-JP" sz="2000" b="1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参加申込書</a:t>
            </a:r>
            <a:endParaRPr lang="en-US" altLang="ja-JP" sz="2000" b="1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61753" y="9734450"/>
            <a:ext cx="7056784" cy="577081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＜個人情報の取り扱いについて＞</a:t>
            </a:r>
            <a:endParaRPr lang="en-US" altLang="ja-JP" sz="105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本申込書に記入いただきました個人情報は、セミナー申込みに関する受付管理事務、開催前後の申込者様へのご連絡ならびに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PPP/PFI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官民連携プラットフォームで共有する参加者リスト作成等に利用いたします。</a:t>
            </a:r>
            <a:endParaRPr lang="en-US" altLang="ja-JP" sz="105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82811" y="8028649"/>
            <a:ext cx="881832" cy="261610"/>
          </a:xfrm>
          <a:prstGeom prst="rect">
            <a:avLst/>
          </a:prstGeom>
          <a:solidFill>
            <a:schemeClr val="bg2"/>
          </a:solidFill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事前質問　　　　　　　　　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98100"/>
            <a:ext cx="738028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1800">
                <a:latin typeface="Meiryo UI" panose="020B0604030504040204" pitchFamily="50" charset="-128"/>
                <a:ea typeface="Meiryo UI" panose="020B0604030504040204" pitchFamily="50" charset="-128"/>
              </a:rPr>
              <a:t>FAX</a:t>
            </a:r>
            <a:r>
              <a:rPr kumimoji="1" lang="ja-JP" altLang="en-US" sz="180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kumimoji="1" lang="en-US" altLang="ja-JP" sz="1800">
                <a:latin typeface="Meiryo UI" panose="020B0604030504040204" pitchFamily="50" charset="-128"/>
                <a:ea typeface="Meiryo UI" panose="020B0604030504040204" pitchFamily="50" charset="-128"/>
              </a:rPr>
              <a:t>083-222-5515 </a:t>
            </a:r>
            <a:r>
              <a:rPr lang="ja-JP" altLang="en-US" sz="1800">
                <a:latin typeface="Meiryo UI" panose="020B0604030504040204" pitchFamily="50" charset="-128"/>
                <a:ea typeface="Meiryo UI" panose="020B0604030504040204" pitchFamily="50" charset="-128"/>
              </a:rPr>
              <a:t>・ </a:t>
            </a:r>
            <a:r>
              <a:rPr kumimoji="1" lang="ja-JP" altLang="en-US" sz="1800">
                <a:latin typeface="Meiryo UI" panose="020B0604030504040204" pitchFamily="50" charset="-128"/>
                <a:ea typeface="Meiryo UI" panose="020B0604030504040204" pitchFamily="50" charset="-128"/>
              </a:rPr>
              <a:t>メール：</a:t>
            </a:r>
            <a:r>
              <a:rPr kumimoji="1" lang="en-US" altLang="ja-JP" sz="1800">
                <a:latin typeface="Meiryo UI" panose="020B0604030504040204" pitchFamily="50" charset="-128"/>
                <a:ea typeface="Meiryo UI" panose="020B0604030504040204" pitchFamily="50" charset="-128"/>
              </a:rPr>
              <a:t>ppppfi@ymfg.ym-zop.co.jp</a:t>
            </a:r>
          </a:p>
          <a:p>
            <a:pPr algn="ctr"/>
            <a:r>
              <a:rPr kumimoji="1"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（送付先：</a:t>
            </a:r>
            <a:r>
              <a:rPr kumimoji="1" lang="en-US" altLang="ja-JP" sz="1200">
                <a:latin typeface="Meiryo UI" panose="020B0604030504040204" pitchFamily="50" charset="-128"/>
                <a:ea typeface="Meiryo UI" panose="020B0604030504040204" pitchFamily="50" charset="-128"/>
              </a:rPr>
              <a:t>YMFG ZONE</a:t>
            </a:r>
            <a:r>
              <a:rPr kumimoji="1"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プラニング　藏重、網田、中本、國友、吉川）</a:t>
            </a:r>
            <a:r>
              <a:rPr kumimoji="1" lang="ja-JP" altLang="en-US" sz="160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70059" y="8027385"/>
            <a:ext cx="62824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① 今回のセミナーに関する質問、また</a:t>
            </a:r>
            <a:r>
              <a:rPr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PPP/PFI</a:t>
            </a:r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の検討課題等がありましたら、下枠内にご記入ください。</a:t>
            </a:r>
            <a:endParaRPr lang="en-US" altLang="ja-JP" sz="11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70059" y="8792019"/>
            <a:ext cx="6282432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en-US" sz="1100">
                <a:latin typeface="Meiryo UI"/>
                <a:ea typeface="Meiryo UI"/>
              </a:rPr>
              <a:t>②  </a:t>
            </a:r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セミナーに盛り込むテーマなどに関して希望がありましたら、下枠内にご記入ください。</a:t>
            </a:r>
            <a:endParaRPr lang="en-US" altLang="ja-JP" sz="11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3BDED15-83F9-4B8F-876F-0938600FB93C}"/>
              </a:ext>
            </a:extLst>
          </p:cNvPr>
          <p:cNvSpPr/>
          <p:nvPr/>
        </p:nvSpPr>
        <p:spPr>
          <a:xfrm>
            <a:off x="1325621" y="8300442"/>
            <a:ext cx="5898908" cy="42506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3" name="正方形/長方形 232">
            <a:extLst>
              <a:ext uri="{FF2B5EF4-FFF2-40B4-BE49-F238E27FC236}">
                <a16:creationId xmlns:a16="http://schemas.microsoft.com/office/drawing/2014/main" id="{2E58FAD9-460F-413C-9B0C-87524426B01D}"/>
              </a:ext>
            </a:extLst>
          </p:cNvPr>
          <p:cNvSpPr/>
          <p:nvPr/>
        </p:nvSpPr>
        <p:spPr>
          <a:xfrm>
            <a:off x="1325621" y="9126126"/>
            <a:ext cx="5898908" cy="42506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45" name="Group 4">
            <a:extLst>
              <a:ext uri="{FF2B5EF4-FFF2-40B4-BE49-F238E27FC236}">
                <a16:creationId xmlns:a16="http://schemas.microsoft.com/office/drawing/2014/main" id="{41AB59DF-FA08-45C8-A9D9-365687A94DD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68275" y="2276475"/>
            <a:ext cx="7043738" cy="5888038"/>
            <a:chOff x="115" y="1243"/>
            <a:chExt cx="4437" cy="3709"/>
          </a:xfrm>
        </p:grpSpPr>
        <p:sp>
          <p:nvSpPr>
            <p:cNvPr id="355" name="AutoShape 3">
              <a:extLst>
                <a:ext uri="{FF2B5EF4-FFF2-40B4-BE49-F238E27FC236}">
                  <a16:creationId xmlns:a16="http://schemas.microsoft.com/office/drawing/2014/main" id="{6920F30D-F064-451D-A158-ADD41A286EA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15" y="1243"/>
              <a:ext cx="4434" cy="3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56" name="Rectangle 5">
              <a:extLst>
                <a:ext uri="{FF2B5EF4-FFF2-40B4-BE49-F238E27FC236}">
                  <a16:creationId xmlns:a16="http://schemas.microsoft.com/office/drawing/2014/main" id="{08A612C3-BAF3-442F-8931-32D87A115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1243"/>
              <a:ext cx="1151" cy="62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57" name="Rectangle 6">
              <a:extLst>
                <a:ext uri="{FF2B5EF4-FFF2-40B4-BE49-F238E27FC236}">
                  <a16:creationId xmlns:a16="http://schemas.microsoft.com/office/drawing/2014/main" id="{D431BEEE-30FF-41FF-AAD6-C4FAA2F184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1253"/>
              <a:ext cx="3236" cy="19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・</a:t>
              </a:r>
              <a:endParaRPr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58" name="Rectangle 7">
              <a:extLst>
                <a:ext uri="{FF2B5EF4-FFF2-40B4-BE49-F238E27FC236}">
                  <a16:creationId xmlns:a16="http://schemas.microsoft.com/office/drawing/2014/main" id="{F60BB506-D3B4-4F89-AA1A-47BD5F74AE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1865"/>
              <a:ext cx="1151" cy="2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59" name="Rectangle 8">
              <a:extLst>
                <a:ext uri="{FF2B5EF4-FFF2-40B4-BE49-F238E27FC236}">
                  <a16:creationId xmlns:a16="http://schemas.microsoft.com/office/drawing/2014/main" id="{42208AE1-1471-4409-845D-A1DACED8C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1865"/>
              <a:ext cx="1601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60" name="Rectangle 9">
              <a:extLst>
                <a:ext uri="{FF2B5EF4-FFF2-40B4-BE49-F238E27FC236}">
                  <a16:creationId xmlns:a16="http://schemas.microsoft.com/office/drawing/2014/main" id="{E4D29943-D2C8-42FA-A1E2-5DDD90C6B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1865"/>
              <a:ext cx="540" cy="2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61" name="Rectangle 10">
              <a:extLst>
                <a:ext uri="{FF2B5EF4-FFF2-40B4-BE49-F238E27FC236}">
                  <a16:creationId xmlns:a16="http://schemas.microsoft.com/office/drawing/2014/main" id="{22526102-B8EC-4779-A0C5-5762544FB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1865"/>
              <a:ext cx="1151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62" name="Rectangle 11">
              <a:extLst>
                <a:ext uri="{FF2B5EF4-FFF2-40B4-BE49-F238E27FC236}">
                  <a16:creationId xmlns:a16="http://schemas.microsoft.com/office/drawing/2014/main" id="{57585C9F-618C-436D-8C5B-5088E9F792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2072"/>
              <a:ext cx="1151" cy="211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63" name="Rectangle 12">
              <a:extLst>
                <a:ext uri="{FF2B5EF4-FFF2-40B4-BE49-F238E27FC236}">
                  <a16:creationId xmlns:a16="http://schemas.microsoft.com/office/drawing/2014/main" id="{2BFEECE7-FFF6-450D-AA46-360B3A9529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2072"/>
              <a:ext cx="3286" cy="2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64" name="Rectangle 13">
              <a:extLst>
                <a:ext uri="{FF2B5EF4-FFF2-40B4-BE49-F238E27FC236}">
                  <a16:creationId xmlns:a16="http://schemas.microsoft.com/office/drawing/2014/main" id="{19B46A2A-6D59-481B-914A-6D9A637C6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2280"/>
              <a:ext cx="1151" cy="2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65" name="Rectangle 14">
              <a:extLst>
                <a:ext uri="{FF2B5EF4-FFF2-40B4-BE49-F238E27FC236}">
                  <a16:creationId xmlns:a16="http://schemas.microsoft.com/office/drawing/2014/main" id="{8D10BCA9-2BF6-41AE-B7D8-00C2151AF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2280"/>
              <a:ext cx="1601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66" name="Rectangle 15">
              <a:extLst>
                <a:ext uri="{FF2B5EF4-FFF2-40B4-BE49-F238E27FC236}">
                  <a16:creationId xmlns:a16="http://schemas.microsoft.com/office/drawing/2014/main" id="{12045DB3-F271-48A1-9301-DC8D7D715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2280"/>
              <a:ext cx="540" cy="2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67" name="Rectangle 16">
              <a:extLst>
                <a:ext uri="{FF2B5EF4-FFF2-40B4-BE49-F238E27FC236}">
                  <a16:creationId xmlns:a16="http://schemas.microsoft.com/office/drawing/2014/main" id="{4F620D08-54A2-402B-A2EB-0F8705EB1C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2280"/>
              <a:ext cx="1151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68" name="Rectangle 17">
              <a:extLst>
                <a:ext uri="{FF2B5EF4-FFF2-40B4-BE49-F238E27FC236}">
                  <a16:creationId xmlns:a16="http://schemas.microsoft.com/office/drawing/2014/main" id="{E57780B5-721D-427F-894A-C0043611E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2487"/>
              <a:ext cx="1151" cy="211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69" name="Rectangle 18">
              <a:extLst>
                <a:ext uri="{FF2B5EF4-FFF2-40B4-BE49-F238E27FC236}">
                  <a16:creationId xmlns:a16="http://schemas.microsoft.com/office/drawing/2014/main" id="{C51B0A90-E68C-4278-9EB1-E04123906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2487"/>
              <a:ext cx="3286" cy="2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70" name="Rectangle 19">
              <a:extLst>
                <a:ext uri="{FF2B5EF4-FFF2-40B4-BE49-F238E27FC236}">
                  <a16:creationId xmlns:a16="http://schemas.microsoft.com/office/drawing/2014/main" id="{E28C7A25-EC0B-4DE8-8ED8-C30045F8C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2695"/>
              <a:ext cx="4434" cy="189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71" name="Rectangle 20">
              <a:extLst>
                <a:ext uri="{FF2B5EF4-FFF2-40B4-BE49-F238E27FC236}">
                  <a16:creationId xmlns:a16="http://schemas.microsoft.com/office/drawing/2014/main" id="{AFBD9C46-670A-441D-BBFF-DE3BEAB07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4590"/>
              <a:ext cx="2749" cy="35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72" name="Rectangle 21">
              <a:extLst>
                <a:ext uri="{FF2B5EF4-FFF2-40B4-BE49-F238E27FC236}">
                  <a16:creationId xmlns:a16="http://schemas.microsoft.com/office/drawing/2014/main" id="{586A72A6-EACF-42BD-914E-4A041AD51B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4590"/>
              <a:ext cx="1688" cy="3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73" name="Rectangle 22">
              <a:extLst>
                <a:ext uri="{FF2B5EF4-FFF2-40B4-BE49-F238E27FC236}">
                  <a16:creationId xmlns:a16="http://schemas.microsoft.com/office/drawing/2014/main" id="{10A1ABA3-C09C-4E8B-AD84-46AE28C26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1285"/>
              <a:ext cx="42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貴団体・貴社名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4" name="Rectangle 23">
              <a:extLst>
                <a:ext uri="{FF2B5EF4-FFF2-40B4-BE49-F238E27FC236}">
                  <a16:creationId xmlns:a16="http://schemas.microsoft.com/office/drawing/2014/main" id="{1ECCB1C2-A799-451C-A57E-97DC35A818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1492"/>
              <a:ext cx="231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所在地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5" name="Rectangle 24">
              <a:extLst>
                <a:ext uri="{FF2B5EF4-FFF2-40B4-BE49-F238E27FC236}">
                  <a16:creationId xmlns:a16="http://schemas.microsoft.com/office/drawing/2014/main" id="{D38EB0FB-97BB-4726-9443-F7413A56C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1699"/>
              <a:ext cx="281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電話番号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6" name="Rectangle 25">
              <a:extLst>
                <a:ext uri="{FF2B5EF4-FFF2-40B4-BE49-F238E27FC236}">
                  <a16:creationId xmlns:a16="http://schemas.microsoft.com/office/drawing/2014/main" id="{19E46839-825F-4672-B3CF-B443AD61A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1907"/>
              <a:ext cx="378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①参加者氏名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7" name="Rectangle 26">
              <a:extLst>
                <a:ext uri="{FF2B5EF4-FFF2-40B4-BE49-F238E27FC236}">
                  <a16:creationId xmlns:a16="http://schemas.microsoft.com/office/drawing/2014/main" id="{76584BB9-876C-4C46-9C9A-702800E981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1907"/>
              <a:ext cx="293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所属・役職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8" name="Rectangle 27">
              <a:extLst>
                <a:ext uri="{FF2B5EF4-FFF2-40B4-BE49-F238E27FC236}">
                  <a16:creationId xmlns:a16="http://schemas.microsoft.com/office/drawing/2014/main" id="{8A95011C-115F-4E7D-BF62-BB945D475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2114"/>
              <a:ext cx="13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F2F2F2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①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9" name="Rectangle 28">
              <a:extLst>
                <a:ext uri="{FF2B5EF4-FFF2-40B4-BE49-F238E27FC236}">
                  <a16:creationId xmlns:a16="http://schemas.microsoft.com/office/drawing/2014/main" id="{16085313-9F36-4C2C-A7CF-8F827DB65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" y="2114"/>
              <a:ext cx="325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メールアドレス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0" name="Rectangle 29">
              <a:extLst>
                <a:ext uri="{FF2B5EF4-FFF2-40B4-BE49-F238E27FC236}">
                  <a16:creationId xmlns:a16="http://schemas.microsoft.com/office/drawing/2014/main" id="{23388C52-FC89-48DE-A241-5E5C69FC6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2321"/>
              <a:ext cx="61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②参加者</a:t>
              </a:r>
              <a:r>
                <a: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氏</a:t>
              </a: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名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1" name="Rectangle 30">
              <a:extLst>
                <a:ext uri="{FF2B5EF4-FFF2-40B4-BE49-F238E27FC236}">
                  <a16:creationId xmlns:a16="http://schemas.microsoft.com/office/drawing/2014/main" id="{118ECD0C-8FBB-4C90-8672-C56357353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2321"/>
              <a:ext cx="293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所属・役職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2" name="Rectangle 31">
              <a:extLst>
                <a:ext uri="{FF2B5EF4-FFF2-40B4-BE49-F238E27FC236}">
                  <a16:creationId xmlns:a16="http://schemas.microsoft.com/office/drawing/2014/main" id="{4FB4A630-0532-4477-816F-BEAEB028F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2529"/>
              <a:ext cx="13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F2F2F2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②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3" name="Rectangle 32">
              <a:extLst>
                <a:ext uri="{FF2B5EF4-FFF2-40B4-BE49-F238E27FC236}">
                  <a16:creationId xmlns:a16="http://schemas.microsoft.com/office/drawing/2014/main" id="{AFDCAA95-727B-49EF-B651-37E16EC65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" y="2529"/>
              <a:ext cx="325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メールアドレス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4" name="Rectangle 33">
              <a:extLst>
                <a:ext uri="{FF2B5EF4-FFF2-40B4-BE49-F238E27FC236}">
                  <a16:creationId xmlns:a16="http://schemas.microsoft.com/office/drawing/2014/main" id="{0FC94CF6-95A7-41C8-9693-E5013B54B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4641"/>
              <a:ext cx="247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１．はい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5" name="Rectangle 34">
              <a:extLst>
                <a:ext uri="{FF2B5EF4-FFF2-40B4-BE49-F238E27FC236}">
                  <a16:creationId xmlns:a16="http://schemas.microsoft.com/office/drawing/2014/main" id="{16CDA586-7FA8-4AA0-89A7-F3F5D56D4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4771"/>
              <a:ext cx="293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２．いいえ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6" name="Rectangle 35">
              <a:extLst>
                <a:ext uri="{FF2B5EF4-FFF2-40B4-BE49-F238E27FC236}">
                  <a16:creationId xmlns:a16="http://schemas.microsoft.com/office/drawing/2014/main" id="{85920D86-1F04-4356-BED5-FB95C24B1B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4638"/>
              <a:ext cx="150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今後もPPP/PFIに関する情報をお送りしてもよろしいですか。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7" name="Rectangle 36">
              <a:extLst>
                <a:ext uri="{FF2B5EF4-FFF2-40B4-BE49-F238E27FC236}">
                  <a16:creationId xmlns:a16="http://schemas.microsoft.com/office/drawing/2014/main" id="{3C243E51-37EA-480B-811F-0E0673090E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4768"/>
              <a:ext cx="57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（○印をつけてください）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8" name="Rectangle 37">
              <a:extLst>
                <a:ext uri="{FF2B5EF4-FFF2-40B4-BE49-F238E27FC236}">
                  <a16:creationId xmlns:a16="http://schemas.microsoft.com/office/drawing/2014/main" id="{95E467FE-805B-48F0-B357-5D65FF816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4460"/>
              <a:ext cx="53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9" name="Rectangle 38">
              <a:extLst>
                <a:ext uri="{FF2B5EF4-FFF2-40B4-BE49-F238E27FC236}">
                  <a16:creationId xmlns:a16="http://schemas.microsoft.com/office/drawing/2014/main" id="{215D5936-A143-45BC-B733-81093C70A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1243"/>
              <a:ext cx="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90" name="Rectangle 39">
              <a:extLst>
                <a:ext uri="{FF2B5EF4-FFF2-40B4-BE49-F238E27FC236}">
                  <a16:creationId xmlns:a16="http://schemas.microsoft.com/office/drawing/2014/main" id="{DD936B6B-D2EF-47E5-BF59-9BA0770E88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1243"/>
              <a:ext cx="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91" name="Rectangle 40">
              <a:extLst>
                <a:ext uri="{FF2B5EF4-FFF2-40B4-BE49-F238E27FC236}">
                  <a16:creationId xmlns:a16="http://schemas.microsoft.com/office/drawing/2014/main" id="{545A581C-C0C7-4897-BDDA-735582DA9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1243"/>
              <a:ext cx="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92" name="Rectangle 41">
              <a:extLst>
                <a:ext uri="{FF2B5EF4-FFF2-40B4-BE49-F238E27FC236}">
                  <a16:creationId xmlns:a16="http://schemas.microsoft.com/office/drawing/2014/main" id="{493EA306-DC36-4F66-87FD-A4B820FC8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1243"/>
              <a:ext cx="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93" name="Line 42">
              <a:extLst>
                <a:ext uri="{FF2B5EF4-FFF2-40B4-BE49-F238E27FC236}">
                  <a16:creationId xmlns:a16="http://schemas.microsoft.com/office/drawing/2014/main" id="{A1B9B080-411D-4EAD-8A9B-EACF8BDEE6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1243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 dirty="0"/>
            </a:p>
          </p:txBody>
        </p:sp>
        <p:sp>
          <p:nvSpPr>
            <p:cNvPr id="394" name="Rectangle 43">
              <a:extLst>
                <a:ext uri="{FF2B5EF4-FFF2-40B4-BE49-F238E27FC236}">
                  <a16:creationId xmlns:a16="http://schemas.microsoft.com/office/drawing/2014/main" id="{7F0CF1A0-2839-4F66-98AE-2E24E0E9D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1243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 dirty="0"/>
            </a:p>
          </p:txBody>
        </p:sp>
        <p:sp>
          <p:nvSpPr>
            <p:cNvPr id="395" name="Rectangle 44">
              <a:extLst>
                <a:ext uri="{FF2B5EF4-FFF2-40B4-BE49-F238E27FC236}">
                  <a16:creationId xmlns:a16="http://schemas.microsoft.com/office/drawing/2014/main" id="{89D2E465-D77E-4AC9-8699-217EEBD08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6" y="1243"/>
              <a:ext cx="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96" name="Line 45">
              <a:extLst>
                <a:ext uri="{FF2B5EF4-FFF2-40B4-BE49-F238E27FC236}">
                  <a16:creationId xmlns:a16="http://schemas.microsoft.com/office/drawing/2014/main" id="{1B7EE053-4756-4C2E-A228-627E04A99A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1450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 dirty="0"/>
            </a:p>
          </p:txBody>
        </p:sp>
        <p:sp>
          <p:nvSpPr>
            <p:cNvPr id="397" name="Rectangle 46">
              <a:extLst>
                <a:ext uri="{FF2B5EF4-FFF2-40B4-BE49-F238E27FC236}">
                  <a16:creationId xmlns:a16="http://schemas.microsoft.com/office/drawing/2014/main" id="{CB8B1CE0-5172-4BD2-8EBB-CC3DA36F5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1450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98" name="Line 47">
              <a:extLst>
                <a:ext uri="{FF2B5EF4-FFF2-40B4-BE49-F238E27FC236}">
                  <a16:creationId xmlns:a16="http://schemas.microsoft.com/office/drawing/2014/main" id="{CBF14866-0187-425C-8362-24EE1F26B7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1658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99" name="Rectangle 48">
              <a:extLst>
                <a:ext uri="{FF2B5EF4-FFF2-40B4-BE49-F238E27FC236}">
                  <a16:creationId xmlns:a16="http://schemas.microsoft.com/office/drawing/2014/main" id="{05EF7B56-4E11-4F5F-A977-F13B433149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1658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00" name="Line 49">
              <a:extLst>
                <a:ext uri="{FF2B5EF4-FFF2-40B4-BE49-F238E27FC236}">
                  <a16:creationId xmlns:a16="http://schemas.microsoft.com/office/drawing/2014/main" id="{C47BBC78-9C28-4911-8B14-43B6DEC550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1865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01" name="Rectangle 50">
              <a:extLst>
                <a:ext uri="{FF2B5EF4-FFF2-40B4-BE49-F238E27FC236}">
                  <a16:creationId xmlns:a16="http://schemas.microsoft.com/office/drawing/2014/main" id="{34CC45FD-6F83-4B60-80B9-69545A432F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1865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02" name="Line 51">
              <a:extLst>
                <a:ext uri="{FF2B5EF4-FFF2-40B4-BE49-F238E27FC236}">
                  <a16:creationId xmlns:a16="http://schemas.microsoft.com/office/drawing/2014/main" id="{A6D0C3BF-4EDA-4E8A-9CDB-5DD1090325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1" y="1868"/>
              <a:ext cx="0" cy="2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03" name="Rectangle 52">
              <a:extLst>
                <a:ext uri="{FF2B5EF4-FFF2-40B4-BE49-F238E27FC236}">
                  <a16:creationId xmlns:a16="http://schemas.microsoft.com/office/drawing/2014/main" id="{3FE59AD9-142F-4EE5-A259-D709539FE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1868"/>
              <a:ext cx="3" cy="20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04" name="Line 53">
              <a:extLst>
                <a:ext uri="{FF2B5EF4-FFF2-40B4-BE49-F238E27FC236}">
                  <a16:creationId xmlns:a16="http://schemas.microsoft.com/office/drawing/2014/main" id="{EDD4CBD7-C08C-4BD9-8047-3B4AAD7632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8" y="1868"/>
              <a:ext cx="0" cy="2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05" name="Rectangle 54">
              <a:extLst>
                <a:ext uri="{FF2B5EF4-FFF2-40B4-BE49-F238E27FC236}">
                  <a16:creationId xmlns:a16="http://schemas.microsoft.com/office/drawing/2014/main" id="{A1FF1228-F186-445D-AC3D-84CB8A1D3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1868"/>
              <a:ext cx="3" cy="20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06" name="Line 55">
              <a:extLst>
                <a:ext uri="{FF2B5EF4-FFF2-40B4-BE49-F238E27FC236}">
                  <a16:creationId xmlns:a16="http://schemas.microsoft.com/office/drawing/2014/main" id="{ECF9EFF2-407E-4DA6-A6C3-73B508368B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2072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07" name="Rectangle 56">
              <a:extLst>
                <a:ext uri="{FF2B5EF4-FFF2-40B4-BE49-F238E27FC236}">
                  <a16:creationId xmlns:a16="http://schemas.microsoft.com/office/drawing/2014/main" id="{BE03834C-E418-40E7-8356-5D91CD6BF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2072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08" name="Line 57">
              <a:extLst>
                <a:ext uri="{FF2B5EF4-FFF2-40B4-BE49-F238E27FC236}">
                  <a16:creationId xmlns:a16="http://schemas.microsoft.com/office/drawing/2014/main" id="{6D98DF8C-A29C-4352-AC31-9D51DC855A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2280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09" name="Rectangle 58">
              <a:extLst>
                <a:ext uri="{FF2B5EF4-FFF2-40B4-BE49-F238E27FC236}">
                  <a16:creationId xmlns:a16="http://schemas.microsoft.com/office/drawing/2014/main" id="{2A86ED57-C071-4EF8-B98B-C1D321C1F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2280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10" name="Line 59">
              <a:extLst>
                <a:ext uri="{FF2B5EF4-FFF2-40B4-BE49-F238E27FC236}">
                  <a16:creationId xmlns:a16="http://schemas.microsoft.com/office/drawing/2014/main" id="{11BA864B-608D-4DD5-8FC4-D0D9A57E70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1" y="2283"/>
              <a:ext cx="0" cy="2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11" name="Rectangle 60">
              <a:extLst>
                <a:ext uri="{FF2B5EF4-FFF2-40B4-BE49-F238E27FC236}">
                  <a16:creationId xmlns:a16="http://schemas.microsoft.com/office/drawing/2014/main" id="{F7E710DB-0112-489F-B0F3-86F9CBF9C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2283"/>
              <a:ext cx="3" cy="20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12" name="Line 61">
              <a:extLst>
                <a:ext uri="{FF2B5EF4-FFF2-40B4-BE49-F238E27FC236}">
                  <a16:creationId xmlns:a16="http://schemas.microsoft.com/office/drawing/2014/main" id="{48549440-6BC8-4F59-84BB-92B038CF85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8" y="2283"/>
              <a:ext cx="0" cy="2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13" name="Rectangle 62">
              <a:extLst>
                <a:ext uri="{FF2B5EF4-FFF2-40B4-BE49-F238E27FC236}">
                  <a16:creationId xmlns:a16="http://schemas.microsoft.com/office/drawing/2014/main" id="{CA2BE164-2FB4-4220-81C7-865DFC0ED8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2283"/>
              <a:ext cx="3" cy="20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14" name="Line 63">
              <a:extLst>
                <a:ext uri="{FF2B5EF4-FFF2-40B4-BE49-F238E27FC236}">
                  <a16:creationId xmlns:a16="http://schemas.microsoft.com/office/drawing/2014/main" id="{F16C0C73-CA40-4CBF-B793-64E7A6EDE2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2487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15" name="Rectangle 64">
              <a:extLst>
                <a:ext uri="{FF2B5EF4-FFF2-40B4-BE49-F238E27FC236}">
                  <a16:creationId xmlns:a16="http://schemas.microsoft.com/office/drawing/2014/main" id="{75779C69-C143-456E-A005-EE30E9127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2487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16" name="Line 65">
              <a:extLst>
                <a:ext uri="{FF2B5EF4-FFF2-40B4-BE49-F238E27FC236}">
                  <a16:creationId xmlns:a16="http://schemas.microsoft.com/office/drawing/2014/main" id="{CE15C4A7-F4A3-450A-9FBF-9AF381B995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2695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17" name="Rectangle 66">
              <a:extLst>
                <a:ext uri="{FF2B5EF4-FFF2-40B4-BE49-F238E27FC236}">
                  <a16:creationId xmlns:a16="http://schemas.microsoft.com/office/drawing/2014/main" id="{3BC16D7D-4EBB-47D5-883A-10B31E63F9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2695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18" name="Line 67">
              <a:extLst>
                <a:ext uri="{FF2B5EF4-FFF2-40B4-BE49-F238E27FC236}">
                  <a16:creationId xmlns:a16="http://schemas.microsoft.com/office/drawing/2014/main" id="{462C5415-C8AC-465F-A21A-B59ACBD25B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4590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19" name="Rectangle 68">
              <a:extLst>
                <a:ext uri="{FF2B5EF4-FFF2-40B4-BE49-F238E27FC236}">
                  <a16:creationId xmlns:a16="http://schemas.microsoft.com/office/drawing/2014/main" id="{A0C9545F-A434-4FFE-8C07-4F862CFEE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4590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20" name="Line 69">
              <a:extLst>
                <a:ext uri="{FF2B5EF4-FFF2-40B4-BE49-F238E27FC236}">
                  <a16:creationId xmlns:a16="http://schemas.microsoft.com/office/drawing/2014/main" id="{426202F9-12F7-4D92-9517-C826FA387B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" y="1243"/>
              <a:ext cx="0" cy="370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21" name="Rectangle 70">
              <a:extLst>
                <a:ext uri="{FF2B5EF4-FFF2-40B4-BE49-F238E27FC236}">
                  <a16:creationId xmlns:a16="http://schemas.microsoft.com/office/drawing/2014/main" id="{25FF4287-7BB5-4852-A0E2-D3CDA5912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1243"/>
              <a:ext cx="3" cy="370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22" name="Line 71">
              <a:extLst>
                <a:ext uri="{FF2B5EF4-FFF2-40B4-BE49-F238E27FC236}">
                  <a16:creationId xmlns:a16="http://schemas.microsoft.com/office/drawing/2014/main" id="{96F2CDA1-0E95-4F6B-A532-B477DB4040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3" y="1246"/>
              <a:ext cx="0" cy="14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23" name="Rectangle 72">
              <a:extLst>
                <a:ext uri="{FF2B5EF4-FFF2-40B4-BE49-F238E27FC236}">
                  <a16:creationId xmlns:a16="http://schemas.microsoft.com/office/drawing/2014/main" id="{7F2105E3-0C18-422E-9C57-189CACC13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1246"/>
              <a:ext cx="3" cy="145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24" name="Line 73">
              <a:extLst>
                <a:ext uri="{FF2B5EF4-FFF2-40B4-BE49-F238E27FC236}">
                  <a16:creationId xmlns:a16="http://schemas.microsoft.com/office/drawing/2014/main" id="{80D20802-4781-4D57-9E7C-05FF2F1C0B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1" y="4593"/>
              <a:ext cx="0" cy="3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25" name="Rectangle 74">
              <a:extLst>
                <a:ext uri="{FF2B5EF4-FFF2-40B4-BE49-F238E27FC236}">
                  <a16:creationId xmlns:a16="http://schemas.microsoft.com/office/drawing/2014/main" id="{82705C8D-7697-4E1E-B217-5EC0A77EF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4593"/>
              <a:ext cx="3" cy="3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26" name="Line 75">
              <a:extLst>
                <a:ext uri="{FF2B5EF4-FFF2-40B4-BE49-F238E27FC236}">
                  <a16:creationId xmlns:a16="http://schemas.microsoft.com/office/drawing/2014/main" id="{66F77C49-2CEE-4897-A4F8-0F15E363F3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4946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27" name="Rectangle 76">
              <a:extLst>
                <a:ext uri="{FF2B5EF4-FFF2-40B4-BE49-F238E27FC236}">
                  <a16:creationId xmlns:a16="http://schemas.microsoft.com/office/drawing/2014/main" id="{23C8E080-BE9F-4465-B49E-874ED9E86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4946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28" name="Line 77">
              <a:extLst>
                <a:ext uri="{FF2B5EF4-FFF2-40B4-BE49-F238E27FC236}">
                  <a16:creationId xmlns:a16="http://schemas.microsoft.com/office/drawing/2014/main" id="{FD6892DC-EE74-4C65-A6C7-DE1B22951B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6" y="1246"/>
              <a:ext cx="0" cy="370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29" name="Rectangle 78">
              <a:extLst>
                <a:ext uri="{FF2B5EF4-FFF2-40B4-BE49-F238E27FC236}">
                  <a16:creationId xmlns:a16="http://schemas.microsoft.com/office/drawing/2014/main" id="{1F49570C-6158-44E8-8859-E81FBDBD2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6" y="1246"/>
              <a:ext cx="3" cy="370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30" name="Line 79">
              <a:extLst>
                <a:ext uri="{FF2B5EF4-FFF2-40B4-BE49-F238E27FC236}">
                  <a16:creationId xmlns:a16="http://schemas.microsoft.com/office/drawing/2014/main" id="{4BA249CC-A243-4CF8-A705-4D75F6F867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" y="494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31" name="Rectangle 80">
              <a:extLst>
                <a:ext uri="{FF2B5EF4-FFF2-40B4-BE49-F238E27FC236}">
                  <a16:creationId xmlns:a16="http://schemas.microsoft.com/office/drawing/2014/main" id="{F845E06B-290D-428A-9D7B-42E3BEA82E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4949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32" name="Line 81">
              <a:extLst>
                <a:ext uri="{FF2B5EF4-FFF2-40B4-BE49-F238E27FC236}">
                  <a16:creationId xmlns:a16="http://schemas.microsoft.com/office/drawing/2014/main" id="{9A60BBA1-819B-4D79-90BC-2B7F297E24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3" y="494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33" name="Rectangle 82">
              <a:extLst>
                <a:ext uri="{FF2B5EF4-FFF2-40B4-BE49-F238E27FC236}">
                  <a16:creationId xmlns:a16="http://schemas.microsoft.com/office/drawing/2014/main" id="{B323C308-3430-41A7-86F4-CFD9C0688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4949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34" name="Line 83">
              <a:extLst>
                <a:ext uri="{FF2B5EF4-FFF2-40B4-BE49-F238E27FC236}">
                  <a16:creationId xmlns:a16="http://schemas.microsoft.com/office/drawing/2014/main" id="{A1123F85-A695-42B8-A9CD-E670493AC0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1" y="494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35" name="Rectangle 84">
              <a:extLst>
                <a:ext uri="{FF2B5EF4-FFF2-40B4-BE49-F238E27FC236}">
                  <a16:creationId xmlns:a16="http://schemas.microsoft.com/office/drawing/2014/main" id="{4EB25ACB-8A39-4B35-B8D6-476C3B69C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4949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36" name="Line 85">
              <a:extLst>
                <a:ext uri="{FF2B5EF4-FFF2-40B4-BE49-F238E27FC236}">
                  <a16:creationId xmlns:a16="http://schemas.microsoft.com/office/drawing/2014/main" id="{3E9B4FB2-C56C-4202-91AD-96EB879C22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8" y="494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37" name="Rectangle 86">
              <a:extLst>
                <a:ext uri="{FF2B5EF4-FFF2-40B4-BE49-F238E27FC236}">
                  <a16:creationId xmlns:a16="http://schemas.microsoft.com/office/drawing/2014/main" id="{45C72D5F-E2A1-4A11-A42B-446C8D340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4949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38" name="Line 87">
              <a:extLst>
                <a:ext uri="{FF2B5EF4-FFF2-40B4-BE49-F238E27FC236}">
                  <a16:creationId xmlns:a16="http://schemas.microsoft.com/office/drawing/2014/main" id="{7E5F5A63-F572-46B0-86F4-CF2AF116C7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6" y="494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39" name="Rectangle 88">
              <a:extLst>
                <a:ext uri="{FF2B5EF4-FFF2-40B4-BE49-F238E27FC236}">
                  <a16:creationId xmlns:a16="http://schemas.microsoft.com/office/drawing/2014/main" id="{1A160E4E-F339-4A1A-93D9-DBEABEEFA1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6" y="4949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40" name="Line 89">
              <a:extLst>
                <a:ext uri="{FF2B5EF4-FFF2-40B4-BE49-F238E27FC236}">
                  <a16:creationId xmlns:a16="http://schemas.microsoft.com/office/drawing/2014/main" id="{38F13D0F-172B-4E57-9658-C99BF181A8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1243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41" name="Rectangle 90">
              <a:extLst>
                <a:ext uri="{FF2B5EF4-FFF2-40B4-BE49-F238E27FC236}">
                  <a16:creationId xmlns:a16="http://schemas.microsoft.com/office/drawing/2014/main" id="{0B7F0BF0-1C71-4870-ADF6-ACB2594E6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1243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42" name="Line 91">
              <a:extLst>
                <a:ext uri="{FF2B5EF4-FFF2-40B4-BE49-F238E27FC236}">
                  <a16:creationId xmlns:a16="http://schemas.microsoft.com/office/drawing/2014/main" id="{388820D6-8C8E-4185-9B3A-3141F85A62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1450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43" name="Rectangle 92">
              <a:extLst>
                <a:ext uri="{FF2B5EF4-FFF2-40B4-BE49-F238E27FC236}">
                  <a16:creationId xmlns:a16="http://schemas.microsoft.com/office/drawing/2014/main" id="{AE48396F-49AC-4C86-BDDE-33549DA19D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1450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44" name="Line 93">
              <a:extLst>
                <a:ext uri="{FF2B5EF4-FFF2-40B4-BE49-F238E27FC236}">
                  <a16:creationId xmlns:a16="http://schemas.microsoft.com/office/drawing/2014/main" id="{1E3E8864-7CAA-4C44-937C-8F8C26584D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1658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45" name="Rectangle 94">
              <a:extLst>
                <a:ext uri="{FF2B5EF4-FFF2-40B4-BE49-F238E27FC236}">
                  <a16:creationId xmlns:a16="http://schemas.microsoft.com/office/drawing/2014/main" id="{F1C15CFF-C751-4E97-ADFF-8434337E6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1658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46" name="Line 95">
              <a:extLst>
                <a:ext uri="{FF2B5EF4-FFF2-40B4-BE49-F238E27FC236}">
                  <a16:creationId xmlns:a16="http://schemas.microsoft.com/office/drawing/2014/main" id="{4FB42B56-A09A-48D7-B580-B36B4362E3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1865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47" name="Rectangle 96">
              <a:extLst>
                <a:ext uri="{FF2B5EF4-FFF2-40B4-BE49-F238E27FC236}">
                  <a16:creationId xmlns:a16="http://schemas.microsoft.com/office/drawing/2014/main" id="{E51417E3-4991-4BD7-9D88-D28225A50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1865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48" name="Line 97">
              <a:extLst>
                <a:ext uri="{FF2B5EF4-FFF2-40B4-BE49-F238E27FC236}">
                  <a16:creationId xmlns:a16="http://schemas.microsoft.com/office/drawing/2014/main" id="{6F9D2CF9-78BA-44C6-8DAA-E57095E3A6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2072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49" name="Rectangle 98">
              <a:extLst>
                <a:ext uri="{FF2B5EF4-FFF2-40B4-BE49-F238E27FC236}">
                  <a16:creationId xmlns:a16="http://schemas.microsoft.com/office/drawing/2014/main" id="{FAB3401C-13A5-42D2-8285-635D2EACF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2072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50" name="Line 99">
              <a:extLst>
                <a:ext uri="{FF2B5EF4-FFF2-40B4-BE49-F238E27FC236}">
                  <a16:creationId xmlns:a16="http://schemas.microsoft.com/office/drawing/2014/main" id="{F42F490C-B00B-4587-85A4-B8B26670B8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2280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51" name="Rectangle 100">
              <a:extLst>
                <a:ext uri="{FF2B5EF4-FFF2-40B4-BE49-F238E27FC236}">
                  <a16:creationId xmlns:a16="http://schemas.microsoft.com/office/drawing/2014/main" id="{91AE6FE7-8399-42D1-97B2-828BC0653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2280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52" name="Line 101">
              <a:extLst>
                <a:ext uri="{FF2B5EF4-FFF2-40B4-BE49-F238E27FC236}">
                  <a16:creationId xmlns:a16="http://schemas.microsoft.com/office/drawing/2014/main" id="{D97E6AA3-31A6-42E7-B79E-3C43DD7157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2487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53" name="Rectangle 102">
              <a:extLst>
                <a:ext uri="{FF2B5EF4-FFF2-40B4-BE49-F238E27FC236}">
                  <a16:creationId xmlns:a16="http://schemas.microsoft.com/office/drawing/2014/main" id="{EEDBD999-D688-4136-AB38-936D7BD9A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2487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54" name="Line 103">
              <a:extLst>
                <a:ext uri="{FF2B5EF4-FFF2-40B4-BE49-F238E27FC236}">
                  <a16:creationId xmlns:a16="http://schemas.microsoft.com/office/drawing/2014/main" id="{2EE135D6-D998-4791-A130-468A2BAB76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2695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55" name="Rectangle 104">
              <a:extLst>
                <a:ext uri="{FF2B5EF4-FFF2-40B4-BE49-F238E27FC236}">
                  <a16:creationId xmlns:a16="http://schemas.microsoft.com/office/drawing/2014/main" id="{33F2691A-ACA0-48E7-AD39-890C541EE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2695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56" name="Line 105">
              <a:extLst>
                <a:ext uri="{FF2B5EF4-FFF2-40B4-BE49-F238E27FC236}">
                  <a16:creationId xmlns:a16="http://schemas.microsoft.com/office/drawing/2014/main" id="{0556A689-8DE7-43EF-A79F-B48F32B7D3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3406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57" name="Rectangle 106">
              <a:extLst>
                <a:ext uri="{FF2B5EF4-FFF2-40B4-BE49-F238E27FC236}">
                  <a16:creationId xmlns:a16="http://schemas.microsoft.com/office/drawing/2014/main" id="{5E3FC7E7-A855-497A-87A7-FCFB6F808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3406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58" name="Line 107">
              <a:extLst>
                <a:ext uri="{FF2B5EF4-FFF2-40B4-BE49-F238E27FC236}">
                  <a16:creationId xmlns:a16="http://schemas.microsoft.com/office/drawing/2014/main" id="{2800196E-913E-4092-82AF-530D796231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4590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59" name="Rectangle 108">
              <a:extLst>
                <a:ext uri="{FF2B5EF4-FFF2-40B4-BE49-F238E27FC236}">
                  <a16:creationId xmlns:a16="http://schemas.microsoft.com/office/drawing/2014/main" id="{DFCB6C62-548A-42FB-A48F-B0B689380B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4590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60" name="Line 109">
              <a:extLst>
                <a:ext uri="{FF2B5EF4-FFF2-40B4-BE49-F238E27FC236}">
                  <a16:creationId xmlns:a16="http://schemas.microsoft.com/office/drawing/2014/main" id="{8B16FB62-7824-44D0-B607-5C18DFAA03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4946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61" name="Rectangle 110">
              <a:extLst>
                <a:ext uri="{FF2B5EF4-FFF2-40B4-BE49-F238E27FC236}">
                  <a16:creationId xmlns:a16="http://schemas.microsoft.com/office/drawing/2014/main" id="{7A0FE45C-2064-4888-AA4D-AC6DDE00B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4946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1pPr>
              <a:lvl2pPr marL="509138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2pPr>
              <a:lvl3pPr marL="1018276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3pPr>
              <a:lvl4pPr marL="1527414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4pPr>
              <a:lvl5pPr marL="2036552" algn="l" rtl="0" fontAlgn="base">
                <a:spcBef>
                  <a:spcPct val="0"/>
                </a:spcBef>
                <a:spcAft>
                  <a:spcPct val="0"/>
                </a:spcAft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5pPr>
              <a:lvl6pPr marL="2545690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6pPr>
              <a:lvl7pPr marL="3054828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7pPr>
              <a:lvl8pPr marL="3563965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8pPr>
              <a:lvl9pPr marL="4073103" algn="l" defTabSz="1018276" rtl="0" eaLnBrk="1" latinLnBrk="0" hangingPunct="1">
                <a:defRPr kumimoji="1" sz="2700" kern="1200">
                  <a:solidFill>
                    <a:schemeClr val="tx1"/>
                  </a:solidFill>
                  <a:latin typeface="Franklin Gothic Book" pitchFamily="34" charset="0"/>
                  <a:ea typeface="ＭＳ ゴシック" pitchFamily="49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347" name="Rectangle 6">
            <a:extLst>
              <a:ext uri="{FF2B5EF4-FFF2-40B4-BE49-F238E27FC236}">
                <a16:creationId xmlns:a16="http://schemas.microsoft.com/office/drawing/2014/main" id="{F0974259-36A2-48F0-96A5-BAC09A0FF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3797" y="2628555"/>
            <a:ext cx="5144716" cy="28926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48" name="Rectangle 6">
            <a:extLst>
              <a:ext uri="{FF2B5EF4-FFF2-40B4-BE49-F238E27FC236}">
                <a16:creationId xmlns:a16="http://schemas.microsoft.com/office/drawing/2014/main" id="{ED6E5088-8FD9-4ABF-AA7F-E9C5422F27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3797" y="2959709"/>
            <a:ext cx="5170116" cy="2927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49" name="Rectangle 6">
            <a:extLst>
              <a:ext uri="{FF2B5EF4-FFF2-40B4-BE49-F238E27FC236}">
                <a16:creationId xmlns:a16="http://schemas.microsoft.com/office/drawing/2014/main" id="{3D0132C2-E6F5-4F50-9248-D75CDC79F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6126" y="3617912"/>
            <a:ext cx="5106988" cy="2524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50" name="Rectangle 6">
            <a:extLst>
              <a:ext uri="{FF2B5EF4-FFF2-40B4-BE49-F238E27FC236}">
                <a16:creationId xmlns:a16="http://schemas.microsoft.com/office/drawing/2014/main" id="{DB900FA9-13EE-4388-B366-618B93CCA4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6127" y="4269090"/>
            <a:ext cx="5102226" cy="27433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51" name="Rectangle 6">
            <a:extLst>
              <a:ext uri="{FF2B5EF4-FFF2-40B4-BE49-F238E27FC236}">
                <a16:creationId xmlns:a16="http://schemas.microsoft.com/office/drawing/2014/main" id="{853F50D1-D20F-4793-98A7-CF8D788F5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3798" y="3284226"/>
            <a:ext cx="2429512" cy="30352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52" name="Rectangle 6">
            <a:extLst>
              <a:ext uri="{FF2B5EF4-FFF2-40B4-BE49-F238E27FC236}">
                <a16:creationId xmlns:a16="http://schemas.microsoft.com/office/drawing/2014/main" id="{2C62E3B8-E6B0-4D04-911B-64D28B0D1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6127" y="3934161"/>
            <a:ext cx="2417184" cy="29682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53" name="Rectangle 6">
            <a:extLst>
              <a:ext uri="{FF2B5EF4-FFF2-40B4-BE49-F238E27FC236}">
                <a16:creationId xmlns:a16="http://schemas.microsoft.com/office/drawing/2014/main" id="{76FF97D0-336A-4B08-9CBB-168606CBD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6712" y="3292186"/>
            <a:ext cx="1701801" cy="2622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54" name="Rectangle 6">
            <a:extLst>
              <a:ext uri="{FF2B5EF4-FFF2-40B4-BE49-F238E27FC236}">
                <a16:creationId xmlns:a16="http://schemas.microsoft.com/office/drawing/2014/main" id="{8F6889C5-F09F-4D6D-BB3B-CC683DB7E7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4772" y="3942846"/>
            <a:ext cx="1734380" cy="2695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1pPr>
            <a:lvl2pPr marL="50913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2pPr>
            <a:lvl3pPr marL="1018276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3pPr>
            <a:lvl4pPr marL="1527414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4pPr>
            <a:lvl5pPr marL="2036552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5pPr>
            <a:lvl6pPr marL="2545690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6pPr>
            <a:lvl7pPr marL="3054828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7pPr>
            <a:lvl8pPr marL="3563965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8pPr>
            <a:lvl9pPr marL="4073103" algn="l" defTabSz="1018276" rtl="0" eaLnBrk="1" latinLnBrk="0" hangingPunct="1">
              <a:defRPr kumimoji="1" sz="2700" kern="1200">
                <a:solidFill>
                  <a:schemeClr val="tx1"/>
                </a:solidFill>
                <a:latin typeface="Franklin Gothic Book" pitchFamily="34" charset="0"/>
                <a:ea typeface="ＭＳ ゴシック" pitchFamily="49" charset="-128"/>
                <a:cs typeface="+mn-cs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E0E50A2A-947D-4A35-B385-3E6152F269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678481"/>
              </p:ext>
            </p:extLst>
          </p:nvPr>
        </p:nvGraphicFramePr>
        <p:xfrm>
          <a:off x="381794" y="5225759"/>
          <a:ext cx="6544378" cy="1457515"/>
        </p:xfrm>
        <a:graphic>
          <a:graphicData uri="http://schemas.openxmlformats.org/drawingml/2006/table">
            <a:tbl>
              <a:tblPr/>
              <a:tblGrid>
                <a:gridCol w="1658656">
                  <a:extLst>
                    <a:ext uri="{9D8B030D-6E8A-4147-A177-3AD203B41FA5}">
                      <a16:colId xmlns:a16="http://schemas.microsoft.com/office/drawing/2014/main" val="931052505"/>
                    </a:ext>
                  </a:extLst>
                </a:gridCol>
                <a:gridCol w="48857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000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実践編（</a:t>
                      </a:r>
                      <a:r>
                        <a:rPr lang="en-US" altLang="ja-JP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Produced  by  : YMZOP</a:t>
                      </a:r>
                      <a:r>
                        <a:rPr lang="ja-JP" alt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  <a:r>
                        <a:rPr lang="en-US" altLang="ja-JP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lang="ja-JP" alt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lang="ja-JP" alt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日（金）</a:t>
                      </a:r>
                      <a:endParaRPr lang="en-US" altLang="ja-JP" sz="1800" b="1" i="0" u="none" strike="noStrike" dirty="0">
                        <a:solidFill>
                          <a:srgbClr val="FFFFFF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1300" b="1" i="0" u="none" strike="noStrike">
                        <a:solidFill>
                          <a:srgbClr val="FFFFFF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593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セミナー</a:t>
                      </a:r>
                      <a:endParaRPr lang="en-US" altLang="ja-JP" sz="16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　　・　　不参加</a:t>
                      </a:r>
                    </a:p>
                  </a:txBody>
                  <a:tcPr marL="7273" marR="7273" marT="72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57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官民対話</a:t>
                      </a:r>
                      <a:endParaRPr lang="en-US" altLang="ja-JP" sz="16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</a:t>
                      </a:r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提案者、助言者参加　　　・　　　　傍聴席参加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22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1274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F6E1B7BC68B1444C8498955C42EA7B68" ma:contentTypeVersion="2" ma:contentTypeDescription="新しいドキュメントを作成します。" ma:contentTypeScope="" ma:versionID="8b349be375215a4dddcbeee8685385c0">
  <xsd:schema xmlns:xsd="http://www.w3.org/2001/XMLSchema" xmlns:xs="http://www.w3.org/2001/XMLSchema" xmlns:p="http://schemas.microsoft.com/office/2006/metadata/properties" xmlns:ns2="7d99c7c4-c55f-42dc-bbf6-40e44ba2d1c1" targetNamespace="http://schemas.microsoft.com/office/2006/metadata/properties" ma:root="true" ma:fieldsID="bf0016a9f3fb7b14f2218a450ba6b6f5" ns2:_="">
    <xsd:import namespace="7d99c7c4-c55f-42dc-bbf6-40e44ba2d1c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9c7c4-c55f-42dc-bbf6-40e44ba2d1c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59533BE-CB54-40E5-9570-067A6851029D}">
  <ds:schemaRefs>
    <ds:schemaRef ds:uri="http://www.w3.org/XML/1998/namespace"/>
    <ds:schemaRef ds:uri="http://schemas.microsoft.com/office/2006/metadata/properties"/>
    <ds:schemaRef ds:uri="http://schemas.microsoft.com/office/infopath/2007/PartnerControls"/>
    <ds:schemaRef ds:uri="b078fef8-724e-4f9b-8ab2-1b515bd34df5"/>
    <ds:schemaRef ds:uri="http://purl.org/dc/elements/1.1/"/>
    <ds:schemaRef ds:uri="http://purl.org/dc/terms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2b37a6e6-c8bb-409f-ae51-2b5e2a91383c"/>
  </ds:schemaRefs>
</ds:datastoreItem>
</file>

<file path=customXml/itemProps2.xml><?xml version="1.0" encoding="utf-8"?>
<ds:datastoreItem xmlns:ds="http://schemas.openxmlformats.org/officeDocument/2006/customXml" ds:itemID="{2CEF50BE-8B78-4A06-BC11-6FB431B63492}"/>
</file>

<file path=customXml/itemProps3.xml><?xml version="1.0" encoding="utf-8"?>
<ds:datastoreItem xmlns:ds="http://schemas.openxmlformats.org/officeDocument/2006/customXml" ds:itemID="{22D89D3C-AE31-4F8A-99E6-D45648B0C3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433</Words>
  <Application>Microsoft Office PowerPoint</Application>
  <PresentationFormat>ユーザー設定</PresentationFormat>
  <Paragraphs>84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Meiryo UI</vt:lpstr>
      <vt:lpstr>Arial</vt:lpstr>
      <vt:lpstr>Calibri</vt:lpstr>
      <vt:lpstr>Calibri Light</vt:lpstr>
      <vt:lpstr>Franklin Gothic Book</vt:lpstr>
      <vt:lpstr>Office テーマ</vt:lpstr>
      <vt:lpstr>PowerPoint プレゼンテーション</vt:lpstr>
      <vt:lpstr>PowerPoint プレゼンテーション</vt:lpstr>
    </vt:vector>
  </TitlesOfParts>
  <Company>I&amp;S BBDO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I&amp;S BBDO Inc.</dc:creator>
  <cp:lastModifiedBy>吉川 祐平</cp:lastModifiedBy>
  <cp:revision>3</cp:revision>
  <cp:lastPrinted>2019-08-04T14:36:17Z</cp:lastPrinted>
  <dcterms:created xsi:type="dcterms:W3CDTF">2013-11-28T10:27:00Z</dcterms:created>
  <dcterms:modified xsi:type="dcterms:W3CDTF">2019-10-04T04:54:34Z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0x010100F6E1B7BC68B1444C8498955C42EA7B68</vt:lpwstr>
  </property>
</Properties>
</file>