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4"/>
  </p:sldMasterIdLst>
  <p:notesMasterIdLst>
    <p:notesMasterId r:id="rId6"/>
  </p:notesMasterIdLst>
  <p:sldIdLst>
    <p:sldId id="260" r:id="rId5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238" autoAdjust="0"/>
  </p:normalViewPr>
  <p:slideViewPr>
    <p:cSldViewPr snapToGrid="0">
      <p:cViewPr varScale="1">
        <p:scale>
          <a:sx n="56" d="100"/>
          <a:sy n="56" d="100"/>
        </p:scale>
        <p:origin x="2043" y="54"/>
      </p:cViewPr>
      <p:guideLst>
        <p:guide orient="horz" pos="3289"/>
        <p:guide pos="2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西 慶悟" userId="S::k.nishi@ymfg.ym-zop.co.jp::6d765441-46d1-4d00-baf4-e14c260a75a2" providerId="AD" clId="Web-{34469FC3-FBD1-4989-8C2F-14BF367E1F07}"/>
  </pc:docChgLst>
  <pc:docChgLst>
    <pc:chgData name="吉川 祐平" userId="S::y.kikkawa@ymfg.ym-zop.co.jp::6436b7e1-a48f-40ea-8f4f-bfe7b6c0ec4c" providerId="AD" clId="Web-{2E6A3E81-82E5-44D1-853F-89DB1D484675}"/>
  </pc:docChgLst>
  <pc:docChgLst>
    <pc:chgData name="西 慶悟" userId="S::k.nishi@ymfg.ym-zop.co.jp::6d765441-46d1-4d00-baf4-e14c260a75a2" providerId="AD" clId="Web-{BE2D8B6B-FE1B-4E55-BE25-A2184EF464FA}"/>
  </pc:docChgLst>
  <pc:docChgLst>
    <pc:chgData name="吉川 祐平" userId="6436b7e1-a48f-40ea-8f4f-bfe7b6c0ec4c" providerId="ADAL" clId="{ED8D1DFE-38E8-4C66-B547-AC23C50B7C65}"/>
    <pc:docChg chg="custSel modSld">
      <pc:chgData name="吉川 祐平" userId="6436b7e1-a48f-40ea-8f4f-bfe7b6c0ec4c" providerId="ADAL" clId="{ED8D1DFE-38E8-4C66-B547-AC23C50B7C65}" dt="2019-09-26T07:04:51.065" v="11" actId="1076"/>
      <pc:docMkLst>
        <pc:docMk/>
      </pc:docMkLst>
      <pc:sldChg chg="addSp delSp modSp">
        <pc:chgData name="吉川 祐平" userId="6436b7e1-a48f-40ea-8f4f-bfe7b6c0ec4c" providerId="ADAL" clId="{ED8D1DFE-38E8-4C66-B547-AC23C50B7C65}" dt="2019-09-26T07:04:51.065" v="11" actId="1076"/>
        <pc:sldMkLst>
          <pc:docMk/>
          <pc:sldMk cId="0" sldId="259"/>
        </pc:sldMkLst>
        <pc:spChg chg="mod">
          <ac:chgData name="吉川 祐平" userId="6436b7e1-a48f-40ea-8f4f-bfe7b6c0ec4c" providerId="ADAL" clId="{ED8D1DFE-38E8-4C66-B547-AC23C50B7C65}" dt="2019-09-26T07:04:24.854" v="5" actId="14100"/>
          <ac:spMkLst>
            <pc:docMk/>
            <pc:sldMk cId="0" sldId="259"/>
            <ac:spMk id="29" creationId="{0761942E-970F-47EE-A5F4-33C58D790489}"/>
          </ac:spMkLst>
        </pc:spChg>
        <pc:spChg chg="del">
          <ac:chgData name="吉川 祐平" userId="6436b7e1-a48f-40ea-8f4f-bfe7b6c0ec4c" providerId="ADAL" clId="{ED8D1DFE-38E8-4C66-B547-AC23C50B7C65}" dt="2019-09-26T07:03:35.586" v="0" actId="478"/>
          <ac:spMkLst>
            <pc:docMk/>
            <pc:sldMk cId="0" sldId="259"/>
            <ac:spMk id="39" creationId="{A6417956-2E6E-4A27-8F35-05BEA324E019}"/>
          </ac:spMkLst>
        </pc:spChg>
        <pc:spChg chg="del">
          <ac:chgData name="吉川 祐平" userId="6436b7e1-a48f-40ea-8f4f-bfe7b6c0ec4c" providerId="ADAL" clId="{ED8D1DFE-38E8-4C66-B547-AC23C50B7C65}" dt="2019-09-26T07:03:35.586" v="0" actId="478"/>
          <ac:spMkLst>
            <pc:docMk/>
            <pc:sldMk cId="0" sldId="259"/>
            <ac:spMk id="40" creationId="{9DD7C597-A69E-4E15-9199-33597691F61D}"/>
          </ac:spMkLst>
        </pc:spChg>
        <pc:spChg chg="del">
          <ac:chgData name="吉川 祐平" userId="6436b7e1-a48f-40ea-8f4f-bfe7b6c0ec4c" providerId="ADAL" clId="{ED8D1DFE-38E8-4C66-B547-AC23C50B7C65}" dt="2019-09-26T07:03:35.586" v="0" actId="478"/>
          <ac:spMkLst>
            <pc:docMk/>
            <pc:sldMk cId="0" sldId="259"/>
            <ac:spMk id="52" creationId="{E5AC7551-0A54-4D42-B000-00A8D9C64988}"/>
          </ac:spMkLst>
        </pc:spChg>
        <pc:spChg chg="del">
          <ac:chgData name="吉川 祐平" userId="6436b7e1-a48f-40ea-8f4f-bfe7b6c0ec4c" providerId="ADAL" clId="{ED8D1DFE-38E8-4C66-B547-AC23C50B7C65}" dt="2019-09-26T07:03:35.586" v="0" actId="478"/>
          <ac:spMkLst>
            <pc:docMk/>
            <pc:sldMk cId="0" sldId="259"/>
            <ac:spMk id="53" creationId="{7777561A-F47F-4235-B972-BF678533B905}"/>
          </ac:spMkLst>
        </pc:spChg>
        <pc:picChg chg="mod">
          <ac:chgData name="吉川 祐平" userId="6436b7e1-a48f-40ea-8f4f-bfe7b6c0ec4c" providerId="ADAL" clId="{ED8D1DFE-38E8-4C66-B547-AC23C50B7C65}" dt="2019-09-26T07:04:51.065" v="11" actId="1076"/>
          <ac:picMkLst>
            <pc:docMk/>
            <pc:sldMk cId="0" sldId="259"/>
            <ac:picMk id="4" creationId="{3808337F-9D04-43B2-81F7-75730608FAF5}"/>
          </ac:picMkLst>
        </pc:picChg>
        <pc:picChg chg="add mod">
          <ac:chgData name="吉川 祐平" userId="6436b7e1-a48f-40ea-8f4f-bfe7b6c0ec4c" providerId="ADAL" clId="{ED8D1DFE-38E8-4C66-B547-AC23C50B7C65}" dt="2019-09-26T07:04:40.203" v="9" actId="1076"/>
          <ac:picMkLst>
            <pc:docMk/>
            <pc:sldMk cId="0" sldId="259"/>
            <ac:picMk id="48" creationId="{6FC9EDF3-68D9-4D9F-9018-73360E5022FF}"/>
          </ac:picMkLst>
        </pc:picChg>
        <pc:picChg chg="add mod">
          <ac:chgData name="吉川 祐平" userId="6436b7e1-a48f-40ea-8f4f-bfe7b6c0ec4c" providerId="ADAL" clId="{ED8D1DFE-38E8-4C66-B547-AC23C50B7C65}" dt="2019-09-26T07:04:37.665" v="8" actId="1076"/>
          <ac:picMkLst>
            <pc:docMk/>
            <pc:sldMk cId="0" sldId="259"/>
            <ac:picMk id="50" creationId="{94ABC181-9FD1-45FC-863D-711FDC70428B}"/>
          </ac:picMkLst>
        </pc:picChg>
      </pc:sldChg>
    </pc:docChg>
  </pc:docChgLst>
  <pc:docChgLst>
    <pc:chgData name="健治 中本" userId="95bf6f01-7b22-44df-b531-ede5fce5aafc" providerId="ADAL" clId="{C29C4587-1619-471B-B588-D3948AE87E0F}"/>
  </pc:docChgLst>
  <pc:docChgLst>
    <pc:chgData name="中本 健治" userId="95bf6f01-7b22-44df-b531-ede5fce5aafc" providerId="ADAL" clId="{C29C4587-1619-471B-B588-D3948AE87E0F}"/>
  </pc:docChgLst>
  <pc:docChgLst>
    <pc:chgData name="西 慶悟" userId="S::k.nishi@ymfg.ym-zop.co.jp::6d765441-46d1-4d00-baf4-e14c260a75a2" providerId="AD" clId="Web-{7A1D45FC-E2E0-437A-8DC8-AF0F87C184C5}"/>
  </pc:docChgLst>
  <pc:docChgLst>
    <pc:chgData name="西 慶悟" userId="S::k.nishi@ymfg.ym-zop.co.jp::6d765441-46d1-4d00-baf4-e14c260a75a2" providerId="AD" clId="Web-{274B2DE4-5C44-49F7-982E-1AEAFE10260F}"/>
  </pc:docChgLst>
  <pc:docChgLst>
    <pc:chgData name="西 慶悟" userId="S::k.nishi@ymfg.ym-zop.co.jp::6d765441-46d1-4d00-baf4-e14c260a75a2" providerId="AD" clId="Web-{96BBA98E-DFE5-44AA-914E-E4B21FC1FA90}"/>
  </pc:docChgLst>
  <pc:docChgLst>
    <pc:chgData name="西 慶悟" userId="S::k.nishi@ymfg.ym-zop.co.jp::6d765441-46d1-4d00-baf4-e14c260a75a2" providerId="AD" clId="Web-{11DEBA65-01AA-40C4-9440-58D1350B7528}"/>
  </pc:docChgLst>
  <pc:docChgLst>
    <pc:chgData name="中本 健治" userId="95bf6f01-7b22-44df-b531-ede5fce5aafc" providerId="ADAL" clId="{520A9B2D-D3AC-4848-B887-33FE62665DD2}"/>
    <pc:docChg chg="modSld">
      <pc:chgData name="中本 健治" userId="95bf6f01-7b22-44df-b531-ede5fce5aafc" providerId="ADAL" clId="{520A9B2D-D3AC-4848-B887-33FE62665DD2}" dt="2019-09-26T01:16:26.280" v="381"/>
      <pc:docMkLst>
        <pc:docMk/>
      </pc:docMkLst>
      <pc:sldChg chg="modSp">
        <pc:chgData name="中本 健治" userId="95bf6f01-7b22-44df-b531-ede5fce5aafc" providerId="ADAL" clId="{520A9B2D-D3AC-4848-B887-33FE62665DD2}" dt="2019-09-26T01:16:26.280" v="381"/>
        <pc:sldMkLst>
          <pc:docMk/>
          <pc:sldMk cId="0" sldId="259"/>
        </pc:sldMkLst>
        <pc:spChg chg="mod">
          <ac:chgData name="中本 健治" userId="95bf6f01-7b22-44df-b531-ede5fce5aafc" providerId="ADAL" clId="{520A9B2D-D3AC-4848-B887-33FE62665DD2}" dt="2019-09-26T01:15:48.068" v="376"/>
          <ac:spMkLst>
            <pc:docMk/>
            <pc:sldMk cId="0" sldId="259"/>
            <ac:spMk id="29" creationId="{0761942E-970F-47EE-A5F4-33C58D790489}"/>
          </ac:spMkLst>
        </pc:spChg>
        <pc:spChg chg="mod">
          <ac:chgData name="中本 健治" userId="95bf6f01-7b22-44df-b531-ede5fce5aafc" providerId="ADAL" clId="{520A9B2D-D3AC-4848-B887-33FE62665DD2}" dt="2019-09-26T01:16:26.280" v="381"/>
          <ac:spMkLst>
            <pc:docMk/>
            <pc:sldMk cId="0" sldId="259"/>
            <ac:spMk id="44" creationId="{2A6BE206-D3D6-4D9F-821C-EDC04D2DB097}"/>
          </ac:spMkLst>
        </pc:spChg>
      </pc:sldChg>
      <pc:sldChg chg="modSp">
        <pc:chgData name="中本 健治" userId="95bf6f01-7b22-44df-b531-ede5fce5aafc" providerId="ADAL" clId="{520A9B2D-D3AC-4848-B887-33FE62665DD2}" dt="2019-09-26T01:07:27.526" v="201" actId="20577"/>
        <pc:sldMkLst>
          <pc:docMk/>
          <pc:sldMk cId="3365043317" sldId="262"/>
        </pc:sldMkLst>
        <pc:graphicFrameChg chg="mod modGraphic">
          <ac:chgData name="中本 健治" userId="95bf6f01-7b22-44df-b531-ede5fce5aafc" providerId="ADAL" clId="{520A9B2D-D3AC-4848-B887-33FE62665DD2}" dt="2019-09-26T01:07:27.526" v="201" actId="20577"/>
          <ac:graphicFrameMkLst>
            <pc:docMk/>
            <pc:sldMk cId="3365043317" sldId="262"/>
            <ac:graphicFrameMk id="30" creationId="{37E7CB55-FDB5-4E70-9CC6-A250541096C7}"/>
          </ac:graphicFrameMkLst>
        </pc:graphicFrameChg>
      </pc:sldChg>
    </pc:docChg>
  </pc:docChgLst>
  <pc:docChgLst>
    <pc:chgData name="西 慶悟" userId="6d765441-46d1-4d00-baf4-e14c260a75a2" providerId="ADAL" clId="{370308A7-3720-4594-840C-04355F2194A4}"/>
    <pc:docChg chg="undo custSel modSld">
      <pc:chgData name="西 慶悟" userId="6d765441-46d1-4d00-baf4-e14c260a75a2" providerId="ADAL" clId="{370308A7-3720-4594-840C-04355F2194A4}" dt="2019-07-09T07:32:56.919" v="2086" actId="20577"/>
      <pc:docMkLst>
        <pc:docMk/>
      </pc:docMkLst>
      <pc:sldChg chg="addSp delSp modSp">
        <pc:chgData name="西 慶悟" userId="6d765441-46d1-4d00-baf4-e14c260a75a2" providerId="ADAL" clId="{370308A7-3720-4594-840C-04355F2194A4}" dt="2019-07-09T07:32:56.919" v="2086" actId="20577"/>
        <pc:sldMkLst>
          <pc:docMk/>
          <pc:sldMk cId="0" sldId="259"/>
        </pc:sldMkLst>
        <pc:spChg chg="mod">
          <ac:chgData name="西 慶悟" userId="6d765441-46d1-4d00-baf4-e14c260a75a2" providerId="ADAL" clId="{370308A7-3720-4594-840C-04355F2194A4}" dt="2019-07-02T05:19:39.219" v="1430" actId="1036"/>
          <ac:spMkLst>
            <pc:docMk/>
            <pc:sldMk cId="0" sldId="259"/>
            <ac:spMk id="10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9T07:32:56.919" v="2086" actId="20577"/>
          <ac:spMkLst>
            <pc:docMk/>
            <pc:sldMk cId="0" sldId="259"/>
            <ac:spMk id="11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9T07:26:00.067" v="2074" actId="20577"/>
          <ac:spMkLst>
            <pc:docMk/>
            <pc:sldMk cId="0" sldId="259"/>
            <ac:spMk id="16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9T07:19:50.442" v="2065" actId="1035"/>
          <ac:spMkLst>
            <pc:docMk/>
            <pc:sldMk cId="0" sldId="259"/>
            <ac:spMk id="17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2T05:19:39.219" v="1430" actId="1036"/>
          <ac:spMkLst>
            <pc:docMk/>
            <pc:sldMk cId="0" sldId="259"/>
            <ac:spMk id="18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2T05:19:51.718" v="1449" actId="1035"/>
          <ac:spMkLst>
            <pc:docMk/>
            <pc:sldMk cId="0" sldId="259"/>
            <ac:spMk id="21" creationId="{00000000-0000-0000-0000-000000000000}"/>
          </ac:spMkLst>
        </pc:spChg>
        <pc:spChg chg="mod">
          <ac:chgData name="西 慶悟" userId="6d765441-46d1-4d00-baf4-e14c260a75a2" providerId="ADAL" clId="{370308A7-3720-4594-840C-04355F2194A4}" dt="2019-07-02T05:19:51.718" v="1449" actId="1035"/>
          <ac:spMkLst>
            <pc:docMk/>
            <pc:sldMk cId="0" sldId="259"/>
            <ac:spMk id="30" creationId="{1B2D4FCA-6D2D-4F30-A0A0-68B8F6F361DE}"/>
          </ac:spMkLst>
        </pc:spChg>
        <pc:graphicFrameChg chg="mod modGraphic">
          <ac:chgData name="西 慶悟" userId="6d765441-46d1-4d00-baf4-e14c260a75a2" providerId="ADAL" clId="{370308A7-3720-4594-840C-04355F2194A4}" dt="2019-07-02T05:19:39.219" v="1430" actId="1036"/>
          <ac:graphicFrameMkLst>
            <pc:docMk/>
            <pc:sldMk cId="0" sldId="259"/>
            <ac:graphicFrameMk id="2" creationId="{00000000-0000-0000-0000-000000000000}"/>
          </ac:graphicFrameMkLst>
        </pc:graphicFrameChg>
        <pc:graphicFrameChg chg="mod modGraphic">
          <ac:chgData name="西 慶悟" userId="6d765441-46d1-4d00-baf4-e14c260a75a2" providerId="ADAL" clId="{370308A7-3720-4594-840C-04355F2194A4}" dt="2019-07-05T01:29:52.429" v="1519"/>
          <ac:graphicFrameMkLst>
            <pc:docMk/>
            <pc:sldMk cId="0" sldId="259"/>
            <ac:graphicFrameMk id="8" creationId="{D5000F9A-2F02-4047-B823-A6445EA776AD}"/>
          </ac:graphicFrameMkLst>
        </pc:graphicFrameChg>
        <pc:picChg chg="add mod">
          <ac:chgData name="西 慶悟" userId="6d765441-46d1-4d00-baf4-e14c260a75a2" providerId="ADAL" clId="{370308A7-3720-4594-840C-04355F2194A4}" dt="2019-07-02T05:21:47.082" v="1500" actId="1038"/>
          <ac:picMkLst>
            <pc:docMk/>
            <pc:sldMk cId="0" sldId="259"/>
            <ac:picMk id="3" creationId="{7FCB370E-1152-440C-B78E-75EE4CB101FC}"/>
          </ac:picMkLst>
        </pc:picChg>
        <pc:picChg chg="del mod">
          <ac:chgData name="西 慶悟" userId="6d765441-46d1-4d00-baf4-e14c260a75a2" providerId="ADAL" clId="{370308A7-3720-4594-840C-04355F2194A4}" dt="2019-06-30T23:10:09.077" v="701" actId="478"/>
          <ac:picMkLst>
            <pc:docMk/>
            <pc:sldMk cId="0" sldId="259"/>
            <ac:picMk id="4" creationId="{F2ABD673-630D-4335-A2A6-AD2FDA2D3E7B}"/>
          </ac:picMkLst>
        </pc:picChg>
      </pc:sldChg>
      <pc:sldChg chg="modSp">
        <pc:chgData name="西 慶悟" userId="6d765441-46d1-4d00-baf4-e14c260a75a2" providerId="ADAL" clId="{370308A7-3720-4594-840C-04355F2194A4}" dt="2019-07-09T07:26:11.707" v="2077" actId="20577"/>
        <pc:sldMkLst>
          <pc:docMk/>
          <pc:sldMk cId="467339087" sldId="260"/>
        </pc:sldMkLst>
        <pc:spChg chg="mod">
          <ac:chgData name="西 慶悟" userId="6d765441-46d1-4d00-baf4-e14c260a75a2" providerId="ADAL" clId="{370308A7-3720-4594-840C-04355F2194A4}" dt="2019-07-09T07:26:11.707" v="2077" actId="20577"/>
          <ac:spMkLst>
            <pc:docMk/>
            <pc:sldMk cId="467339087" sldId="260"/>
            <ac:spMk id="2" creationId="{00000000-0000-0000-0000-000000000000}"/>
          </ac:spMkLst>
        </pc:spChg>
        <pc:graphicFrameChg chg="mod modGraphic">
          <ac:chgData name="西 慶悟" userId="6d765441-46d1-4d00-baf4-e14c260a75a2" providerId="ADAL" clId="{370308A7-3720-4594-840C-04355F2194A4}" dt="2019-07-01T06:40:25.864" v="1315" actId="14100"/>
          <ac:graphicFrameMkLst>
            <pc:docMk/>
            <pc:sldMk cId="467339087" sldId="260"/>
            <ac:graphicFrameMk id="15" creationId="{E0E50A2A-947D-4A35-B385-3E6152F26939}"/>
          </ac:graphicFrameMkLst>
        </pc:graphicFrameChg>
      </pc:sldChg>
    </pc:docChg>
  </pc:docChgLst>
  <pc:docChgLst>
    <pc:chgData name="西 慶悟" userId="6d765441-46d1-4d00-baf4-e14c260a75a2" providerId="ADAL" clId="{138150BC-3696-47AF-8444-4C4D5EE20116}"/>
  </pc:docChgLst>
  <pc:docChgLst>
    <pc:chgData name="西 慶悟" userId="S::k.nishi@ymfg.ym-zop.co.jp::6d765441-46d1-4d00-baf4-e14c260a75a2" providerId="AD" clId="Web-{C0A78988-81DD-4ABE-94E0-5A3198B1F5CC}"/>
  </pc:docChgLst>
  <pc:docChgLst>
    <pc:chgData name="西 慶悟" userId="S::k.nishi@ymfg.ym-zop.co.jp::6d765441-46d1-4d00-baf4-e14c260a75a2" providerId="AD" clId="Web-{E14B89AA-C6EB-449F-87C9-DC417E3EAF83}"/>
  </pc:docChgLst>
  <pc:docChgLst>
    <pc:chgData name="吉川 祐平" userId="6436b7e1-a48f-40ea-8f4f-bfe7b6c0ec4c" providerId="ADAL" clId="{96F07411-2B8D-476D-8B3B-BDFBB1FED715}"/>
    <pc:docChg chg="custSel modSld">
      <pc:chgData name="吉川 祐平" userId="6436b7e1-a48f-40ea-8f4f-bfe7b6c0ec4c" providerId="ADAL" clId="{96F07411-2B8D-476D-8B3B-BDFBB1FED715}" dt="2019-10-04T04:10:29.242" v="2" actId="1076"/>
      <pc:docMkLst>
        <pc:docMk/>
      </pc:docMkLst>
      <pc:sldChg chg="delSp modSp">
        <pc:chgData name="吉川 祐平" userId="6436b7e1-a48f-40ea-8f4f-bfe7b6c0ec4c" providerId="ADAL" clId="{96F07411-2B8D-476D-8B3B-BDFBB1FED715}" dt="2019-10-04T04:10:29.242" v="2" actId="1076"/>
        <pc:sldMkLst>
          <pc:docMk/>
          <pc:sldMk cId="467339087" sldId="260"/>
        </pc:sldMkLst>
        <pc:spChg chg="del">
          <ac:chgData name="吉川 祐平" userId="6436b7e1-a48f-40ea-8f4f-bfe7b6c0ec4c" providerId="ADAL" clId="{96F07411-2B8D-476D-8B3B-BDFBB1FED715}" dt="2019-10-04T04:10:24.195" v="1" actId="478"/>
          <ac:spMkLst>
            <pc:docMk/>
            <pc:sldMk cId="467339087" sldId="260"/>
            <ac:spMk id="3" creationId="{962777FC-FA9D-465E-BD50-4F0A9989EE2A}"/>
          </ac:spMkLst>
        </pc:spChg>
        <pc:graphicFrameChg chg="mod modGraphic">
          <ac:chgData name="吉川 祐平" userId="6436b7e1-a48f-40ea-8f4f-bfe7b6c0ec4c" providerId="ADAL" clId="{96F07411-2B8D-476D-8B3B-BDFBB1FED715}" dt="2019-10-04T04:10:29.242" v="2" actId="1076"/>
          <ac:graphicFrameMkLst>
            <pc:docMk/>
            <pc:sldMk cId="467339087" sldId="260"/>
            <ac:graphicFrameMk id="15" creationId="{E0E50A2A-947D-4A35-B385-3E6152F2693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2019/10/4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41AB59DF-FA08-45C8-A9D9-365687A94DD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2563" y="1973263"/>
            <a:ext cx="7043738" cy="5888038"/>
            <a:chOff x="115" y="1243"/>
            <a:chExt cx="4437" cy="370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6920F30D-F064-451D-A158-ADD41A286EA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5" y="1243"/>
              <a:ext cx="4434" cy="3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08A612C3-BAF3-442F-8931-32D87A115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1151" cy="62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D431BEEE-30FF-41FF-AAD6-C4FAA2F18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53"/>
              <a:ext cx="3236" cy="1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・</a:t>
              </a:r>
              <a:endParaRPr lang="ja-JP" altLang="en-US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6" name="Rectangle 7">
              <a:extLst>
                <a:ext uri="{FF2B5EF4-FFF2-40B4-BE49-F238E27FC236}">
                  <a16:creationId xmlns:a16="http://schemas.microsoft.com/office/drawing/2014/main" id="{F60BB506-D3B4-4F89-AA1A-47BD5F74A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865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42208AE1-1471-4409-845D-A1DACED8C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865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id="{E4D29943-D2C8-42FA-A1E2-5DDD90C6B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5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22526102-B8EC-4779-A0C5-5762544F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5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57585C9F-618C-436D-8C5B-5088E9F79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072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Rectangle 12">
              <a:extLst>
                <a:ext uri="{FF2B5EF4-FFF2-40B4-BE49-F238E27FC236}">
                  <a16:creationId xmlns:a16="http://schemas.microsoft.com/office/drawing/2014/main" id="{2BFEECE7-FFF6-450D-AA46-360B3A952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072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19B46A2A-6D59-481B-914A-6D9A637C6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280"/>
              <a:ext cx="1151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8D10BCA9-2BF6-41AE-B7D8-00C2151AF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280"/>
              <a:ext cx="160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Rectangle 15">
              <a:extLst>
                <a:ext uri="{FF2B5EF4-FFF2-40B4-BE49-F238E27FC236}">
                  <a16:creationId xmlns:a16="http://schemas.microsoft.com/office/drawing/2014/main" id="{12045DB3-F271-48A1-9301-DC8D7D715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0"/>
              <a:ext cx="540" cy="21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Rectangle 16">
              <a:extLst>
                <a:ext uri="{FF2B5EF4-FFF2-40B4-BE49-F238E27FC236}">
                  <a16:creationId xmlns:a16="http://schemas.microsoft.com/office/drawing/2014/main" id="{4F620D08-54A2-402B-A2EB-0F8705EB1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0"/>
              <a:ext cx="1151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Rectangle 17">
              <a:extLst>
                <a:ext uri="{FF2B5EF4-FFF2-40B4-BE49-F238E27FC236}">
                  <a16:creationId xmlns:a16="http://schemas.microsoft.com/office/drawing/2014/main" id="{E57780B5-721D-427F-894A-C0043611E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487"/>
              <a:ext cx="1151" cy="211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Rectangle 18">
              <a:extLst>
                <a:ext uri="{FF2B5EF4-FFF2-40B4-BE49-F238E27FC236}">
                  <a16:creationId xmlns:a16="http://schemas.microsoft.com/office/drawing/2014/main" id="{C51B0A90-E68C-4278-9EB1-E04123906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2487"/>
              <a:ext cx="3286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Rectangle 19">
              <a:extLst>
                <a:ext uri="{FF2B5EF4-FFF2-40B4-BE49-F238E27FC236}">
                  <a16:creationId xmlns:a16="http://schemas.microsoft.com/office/drawing/2014/main" id="{E28C7A25-EC0B-4DE8-8ED8-C30045F8C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2695"/>
              <a:ext cx="4434" cy="18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Rectangle 20">
              <a:extLst>
                <a:ext uri="{FF2B5EF4-FFF2-40B4-BE49-F238E27FC236}">
                  <a16:creationId xmlns:a16="http://schemas.microsoft.com/office/drawing/2014/main" id="{AFBD9C46-670A-441D-BBFF-DE3BEAB07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590"/>
              <a:ext cx="2749" cy="359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Rectangle 21">
              <a:extLst>
                <a:ext uri="{FF2B5EF4-FFF2-40B4-BE49-F238E27FC236}">
                  <a16:creationId xmlns:a16="http://schemas.microsoft.com/office/drawing/2014/main" id="{586A72A6-EACF-42BD-914E-4A041AD51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0"/>
              <a:ext cx="1688" cy="3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Rectangle 22">
              <a:extLst>
                <a:ext uri="{FF2B5EF4-FFF2-40B4-BE49-F238E27FC236}">
                  <a16:creationId xmlns:a16="http://schemas.microsoft.com/office/drawing/2014/main" id="{10A1ABA3-C09C-4E8B-AD84-46AE28C2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285"/>
              <a:ext cx="42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貴団体・貴社名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1ECCB1C2-A799-451C-A57E-97DC35A8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492"/>
              <a:ext cx="23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所在地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24">
              <a:extLst>
                <a:ext uri="{FF2B5EF4-FFF2-40B4-BE49-F238E27FC236}">
                  <a16:creationId xmlns:a16="http://schemas.microsoft.com/office/drawing/2014/main" id="{D38EB0FB-97BB-4726-9443-F7413A56C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699"/>
              <a:ext cx="281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電話番号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25">
              <a:extLst>
                <a:ext uri="{FF2B5EF4-FFF2-40B4-BE49-F238E27FC236}">
                  <a16:creationId xmlns:a16="http://schemas.microsoft.com/office/drawing/2014/main" id="{19E46839-825F-4672-B3CF-B443AD61A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1907"/>
              <a:ext cx="37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①参加者氏名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26">
              <a:extLst>
                <a:ext uri="{FF2B5EF4-FFF2-40B4-BE49-F238E27FC236}">
                  <a16:creationId xmlns:a16="http://schemas.microsoft.com/office/drawing/2014/main" id="{76584BB9-876C-4C46-9C9A-702800E98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1907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8A95011C-115F-4E7D-BF62-BB945D475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114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①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16085313-9F36-4C2C-A7CF-8F827DB65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114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23388C52-FC89-48DE-A241-5E5C69FC6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321"/>
              <a:ext cx="61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②参加者</a:t>
              </a:r>
              <a:r>
                <a: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氏</a:t>
              </a: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名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30">
              <a:extLst>
                <a:ext uri="{FF2B5EF4-FFF2-40B4-BE49-F238E27FC236}">
                  <a16:creationId xmlns:a16="http://schemas.microsoft.com/office/drawing/2014/main" id="{118ECD0C-8FBB-4C90-8672-C56357353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32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所属・役職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1">
              <a:extLst>
                <a:ext uri="{FF2B5EF4-FFF2-40B4-BE49-F238E27FC236}">
                  <a16:creationId xmlns:a16="http://schemas.microsoft.com/office/drawing/2014/main" id="{4FB4A630-0532-4477-816F-BEAEB028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2529"/>
              <a:ext cx="13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F2F2F2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②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32">
              <a:extLst>
                <a:ext uri="{FF2B5EF4-FFF2-40B4-BE49-F238E27FC236}">
                  <a16:creationId xmlns:a16="http://schemas.microsoft.com/office/drawing/2014/main" id="{AFDCAA95-727B-49EF-B651-37E16EC65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2529"/>
              <a:ext cx="32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メールアドレス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33">
              <a:extLst>
                <a:ext uri="{FF2B5EF4-FFF2-40B4-BE49-F238E27FC236}">
                  <a16:creationId xmlns:a16="http://schemas.microsoft.com/office/drawing/2014/main" id="{0FC94CF6-95A7-41C8-9693-E5013B54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641"/>
              <a:ext cx="247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１．はい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34">
              <a:extLst>
                <a:ext uri="{FF2B5EF4-FFF2-40B4-BE49-F238E27FC236}">
                  <a16:creationId xmlns:a16="http://schemas.microsoft.com/office/drawing/2014/main" id="{16CDA586-7FA8-4AA0-89A7-F3F5D56D4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4771"/>
              <a:ext cx="293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２．いいえ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35">
              <a:extLst>
                <a:ext uri="{FF2B5EF4-FFF2-40B4-BE49-F238E27FC236}">
                  <a16:creationId xmlns:a16="http://schemas.microsoft.com/office/drawing/2014/main" id="{85920D86-1F04-4356-BED5-FB95C24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638"/>
              <a:ext cx="150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 今後もPPP/PFIに関する情報をお送りしてもよろしいですか。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36">
              <a:extLst>
                <a:ext uri="{FF2B5EF4-FFF2-40B4-BE49-F238E27FC236}">
                  <a16:creationId xmlns:a16="http://schemas.microsoft.com/office/drawing/2014/main" id="{3C243E51-37EA-480B-811F-0E0673090E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768"/>
              <a:ext cx="57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eiryo UI" panose="020B0604030504040204" pitchFamily="50" charset="-128"/>
                  <a:ea typeface="Meiryo UI" panose="020B0604030504040204" pitchFamily="50" charset="-128"/>
                </a:rPr>
                <a:t>（○印をつけてください）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37">
              <a:extLst>
                <a:ext uri="{FF2B5EF4-FFF2-40B4-BE49-F238E27FC236}">
                  <a16:creationId xmlns:a16="http://schemas.microsoft.com/office/drawing/2014/main" id="{95E467FE-805B-48F0-B357-5D65FF81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" y="4460"/>
              <a:ext cx="53" cy="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38">
              <a:extLst>
                <a:ext uri="{FF2B5EF4-FFF2-40B4-BE49-F238E27FC236}">
                  <a16:creationId xmlns:a16="http://schemas.microsoft.com/office/drawing/2014/main" id="{215D5936-A143-45BC-B733-81093C70A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Rectangle 39">
              <a:extLst>
                <a:ext uri="{FF2B5EF4-FFF2-40B4-BE49-F238E27FC236}">
                  <a16:creationId xmlns:a16="http://schemas.microsoft.com/office/drawing/2014/main" id="{DD936B6B-D2EF-47E5-BF59-9BA0770E8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Rectangle 40">
              <a:extLst>
                <a:ext uri="{FF2B5EF4-FFF2-40B4-BE49-F238E27FC236}">
                  <a16:creationId xmlns:a16="http://schemas.microsoft.com/office/drawing/2014/main" id="{545A581C-C0C7-4897-BDDA-735582DA9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Rectangle 41">
              <a:extLst>
                <a:ext uri="{FF2B5EF4-FFF2-40B4-BE49-F238E27FC236}">
                  <a16:creationId xmlns:a16="http://schemas.microsoft.com/office/drawing/2014/main" id="{493EA306-DC36-4F66-87FD-A4B820FC8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42">
              <a:extLst>
                <a:ext uri="{FF2B5EF4-FFF2-40B4-BE49-F238E27FC236}">
                  <a16:creationId xmlns:a16="http://schemas.microsoft.com/office/drawing/2014/main" id="{A1B9B080-411D-4EAD-8A9B-EACF8BDEE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243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3" name="Rectangle 43">
              <a:extLst>
                <a:ext uri="{FF2B5EF4-FFF2-40B4-BE49-F238E27FC236}">
                  <a16:creationId xmlns:a16="http://schemas.microsoft.com/office/drawing/2014/main" id="{7F0CF1A0-2839-4F66-98AE-2E24E0E9D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243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4" name="Rectangle 44">
              <a:extLst>
                <a:ext uri="{FF2B5EF4-FFF2-40B4-BE49-F238E27FC236}">
                  <a16:creationId xmlns:a16="http://schemas.microsoft.com/office/drawing/2014/main" id="{89D2E465-D77E-4AC9-8699-217EEBD08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3"/>
              <a:ext cx="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45">
              <a:extLst>
                <a:ext uri="{FF2B5EF4-FFF2-40B4-BE49-F238E27FC236}">
                  <a16:creationId xmlns:a16="http://schemas.microsoft.com/office/drawing/2014/main" id="{1B7EE053-4756-4C2E-A228-627E04A99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45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6" name="Rectangle 46">
              <a:extLst>
                <a:ext uri="{FF2B5EF4-FFF2-40B4-BE49-F238E27FC236}">
                  <a16:creationId xmlns:a16="http://schemas.microsoft.com/office/drawing/2014/main" id="{CB8B1CE0-5172-4BD2-8EBB-CC3DA36F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45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id="{CBF14866-0187-425C-8362-24EE1F26B7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658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Rectangle 48">
              <a:extLst>
                <a:ext uri="{FF2B5EF4-FFF2-40B4-BE49-F238E27FC236}">
                  <a16:creationId xmlns:a16="http://schemas.microsoft.com/office/drawing/2014/main" id="{05EF7B56-4E11-4F5F-A977-F13B43314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658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id="{C47BBC78-9C28-4911-8B14-43B6DEC550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186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50">
              <a:extLst>
                <a:ext uri="{FF2B5EF4-FFF2-40B4-BE49-F238E27FC236}">
                  <a16:creationId xmlns:a16="http://schemas.microsoft.com/office/drawing/2014/main" id="{34CC45FD-6F83-4B60-80B9-69545A432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186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1">
              <a:extLst>
                <a:ext uri="{FF2B5EF4-FFF2-40B4-BE49-F238E27FC236}">
                  <a16:creationId xmlns:a16="http://schemas.microsoft.com/office/drawing/2014/main" id="{A6D0C3BF-4EDA-4E8A-9CDB-5DD1090325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Rectangle 52">
              <a:extLst>
                <a:ext uri="{FF2B5EF4-FFF2-40B4-BE49-F238E27FC236}">
                  <a16:creationId xmlns:a16="http://schemas.microsoft.com/office/drawing/2014/main" id="{3FE59AD9-142F-4EE5-A259-D709539FE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3">
              <a:extLst>
                <a:ext uri="{FF2B5EF4-FFF2-40B4-BE49-F238E27FC236}">
                  <a16:creationId xmlns:a16="http://schemas.microsoft.com/office/drawing/2014/main" id="{EDD4CBD7-C08C-4BD9-8047-3B4AAD763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1868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Rectangle 54">
              <a:extLst>
                <a:ext uri="{FF2B5EF4-FFF2-40B4-BE49-F238E27FC236}">
                  <a16:creationId xmlns:a16="http://schemas.microsoft.com/office/drawing/2014/main" id="{A1FF1228-F186-445D-AC3D-84CB8A1D3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1868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55">
              <a:extLst>
                <a:ext uri="{FF2B5EF4-FFF2-40B4-BE49-F238E27FC236}">
                  <a16:creationId xmlns:a16="http://schemas.microsoft.com/office/drawing/2014/main" id="{ECF9EFF2-407E-4DA6-A6C3-73B508368B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072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Rectangle 56">
              <a:extLst>
                <a:ext uri="{FF2B5EF4-FFF2-40B4-BE49-F238E27FC236}">
                  <a16:creationId xmlns:a16="http://schemas.microsoft.com/office/drawing/2014/main" id="{BE03834C-E418-40E7-8356-5D91CD6BF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072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57">
              <a:extLst>
                <a:ext uri="{FF2B5EF4-FFF2-40B4-BE49-F238E27FC236}">
                  <a16:creationId xmlns:a16="http://schemas.microsoft.com/office/drawing/2014/main" id="{6D98DF8C-A29C-4352-AC31-9D51DC855A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28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Rectangle 58">
              <a:extLst>
                <a:ext uri="{FF2B5EF4-FFF2-40B4-BE49-F238E27FC236}">
                  <a16:creationId xmlns:a16="http://schemas.microsoft.com/office/drawing/2014/main" id="{2A86ED57-C071-4EF8-B98B-C1D321C1F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28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59">
              <a:extLst>
                <a:ext uri="{FF2B5EF4-FFF2-40B4-BE49-F238E27FC236}">
                  <a16:creationId xmlns:a16="http://schemas.microsoft.com/office/drawing/2014/main" id="{11BA864B-608D-4DD5-8FC4-D0D9A57E70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Rectangle 60">
              <a:extLst>
                <a:ext uri="{FF2B5EF4-FFF2-40B4-BE49-F238E27FC236}">
                  <a16:creationId xmlns:a16="http://schemas.microsoft.com/office/drawing/2014/main" id="{F7E710DB-0112-489F-B0F3-86F9CBF9C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1">
              <a:extLst>
                <a:ext uri="{FF2B5EF4-FFF2-40B4-BE49-F238E27FC236}">
                  <a16:creationId xmlns:a16="http://schemas.microsoft.com/office/drawing/2014/main" id="{48549440-6BC8-4F59-84BB-92B038CF8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2283"/>
              <a:ext cx="0" cy="2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Rectangle 62">
              <a:extLst>
                <a:ext uri="{FF2B5EF4-FFF2-40B4-BE49-F238E27FC236}">
                  <a16:creationId xmlns:a16="http://schemas.microsoft.com/office/drawing/2014/main" id="{CA2BE164-2FB4-4220-81C7-865DFC0ED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2283"/>
              <a:ext cx="3" cy="20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3">
              <a:extLst>
                <a:ext uri="{FF2B5EF4-FFF2-40B4-BE49-F238E27FC236}">
                  <a16:creationId xmlns:a16="http://schemas.microsoft.com/office/drawing/2014/main" id="{F16C0C73-CA40-4CBF-B793-64E7A6EDE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487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Rectangle 64">
              <a:extLst>
                <a:ext uri="{FF2B5EF4-FFF2-40B4-BE49-F238E27FC236}">
                  <a16:creationId xmlns:a16="http://schemas.microsoft.com/office/drawing/2014/main" id="{75779C69-C143-456E-A005-EE30E9127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487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65">
              <a:extLst>
                <a:ext uri="{FF2B5EF4-FFF2-40B4-BE49-F238E27FC236}">
                  <a16:creationId xmlns:a16="http://schemas.microsoft.com/office/drawing/2014/main" id="{CE15C4A7-F4A3-450A-9FBF-9AF381B995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2695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Rectangle 66">
              <a:extLst>
                <a:ext uri="{FF2B5EF4-FFF2-40B4-BE49-F238E27FC236}">
                  <a16:creationId xmlns:a16="http://schemas.microsoft.com/office/drawing/2014/main" id="{3BC16D7D-4EBB-47D5-883A-10B31E63F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2695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67">
              <a:extLst>
                <a:ext uri="{FF2B5EF4-FFF2-40B4-BE49-F238E27FC236}">
                  <a16:creationId xmlns:a16="http://schemas.microsoft.com/office/drawing/2014/main" id="{462C5415-C8AC-465F-A21A-B59ACBD25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590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Rectangle 68">
              <a:extLst>
                <a:ext uri="{FF2B5EF4-FFF2-40B4-BE49-F238E27FC236}">
                  <a16:creationId xmlns:a16="http://schemas.microsoft.com/office/drawing/2014/main" id="{A0C9545F-A434-4FFE-8C07-4F862CFE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590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69">
              <a:extLst>
                <a:ext uri="{FF2B5EF4-FFF2-40B4-BE49-F238E27FC236}">
                  <a16:creationId xmlns:a16="http://schemas.microsoft.com/office/drawing/2014/main" id="{426202F9-12F7-4D92-9517-C826FA387B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1243"/>
              <a:ext cx="0" cy="370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Rectangle 70">
              <a:extLst>
                <a:ext uri="{FF2B5EF4-FFF2-40B4-BE49-F238E27FC236}">
                  <a16:creationId xmlns:a16="http://schemas.microsoft.com/office/drawing/2014/main" id="{25FF4287-7BB5-4852-A0E2-D3CDA5912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1243"/>
              <a:ext cx="3" cy="370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1">
              <a:extLst>
                <a:ext uri="{FF2B5EF4-FFF2-40B4-BE49-F238E27FC236}">
                  <a16:creationId xmlns:a16="http://schemas.microsoft.com/office/drawing/2014/main" id="{96F2CDA1-0E95-4F6B-A532-B477DB4040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1246"/>
              <a:ext cx="0" cy="14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Rectangle 72">
              <a:extLst>
                <a:ext uri="{FF2B5EF4-FFF2-40B4-BE49-F238E27FC236}">
                  <a16:creationId xmlns:a16="http://schemas.microsoft.com/office/drawing/2014/main" id="{7F2105E3-0C18-422E-9C57-189CACC13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1246"/>
              <a:ext cx="3" cy="145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3">
              <a:extLst>
                <a:ext uri="{FF2B5EF4-FFF2-40B4-BE49-F238E27FC236}">
                  <a16:creationId xmlns:a16="http://schemas.microsoft.com/office/drawing/2014/main" id="{80D20802-4781-4D57-9E7C-05FF2F1C0B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593"/>
              <a:ext cx="0" cy="3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Rectangle 74">
              <a:extLst>
                <a:ext uri="{FF2B5EF4-FFF2-40B4-BE49-F238E27FC236}">
                  <a16:creationId xmlns:a16="http://schemas.microsoft.com/office/drawing/2014/main" id="{82705C8D-7697-4E1E-B217-5EC0A77EF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593"/>
              <a:ext cx="3" cy="3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75">
              <a:extLst>
                <a:ext uri="{FF2B5EF4-FFF2-40B4-BE49-F238E27FC236}">
                  <a16:creationId xmlns:a16="http://schemas.microsoft.com/office/drawing/2014/main" id="{66F77C49-2CEE-4897-A4F8-0F15E363F3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" y="4946"/>
              <a:ext cx="44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Rectangle 76">
              <a:extLst>
                <a:ext uri="{FF2B5EF4-FFF2-40B4-BE49-F238E27FC236}">
                  <a16:creationId xmlns:a16="http://schemas.microsoft.com/office/drawing/2014/main" id="{23C8E080-BE9F-4465-B49E-874ED9E86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" y="4946"/>
              <a:ext cx="443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77">
              <a:extLst>
                <a:ext uri="{FF2B5EF4-FFF2-40B4-BE49-F238E27FC236}">
                  <a16:creationId xmlns:a16="http://schemas.microsoft.com/office/drawing/2014/main" id="{FD6892DC-EE74-4C65-A6C7-DE1B22951B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1246"/>
              <a:ext cx="0" cy="37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Rectangle 78">
              <a:extLst>
                <a:ext uri="{FF2B5EF4-FFF2-40B4-BE49-F238E27FC236}">
                  <a16:creationId xmlns:a16="http://schemas.microsoft.com/office/drawing/2014/main" id="{1F49570C-6158-44E8-8859-E81FBDBD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1246"/>
              <a:ext cx="3" cy="37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79">
              <a:extLst>
                <a:ext uri="{FF2B5EF4-FFF2-40B4-BE49-F238E27FC236}">
                  <a16:creationId xmlns:a16="http://schemas.microsoft.com/office/drawing/2014/main" id="{4BA249CC-A243-4CF8-A705-4D75F6F867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Rectangle 80">
              <a:extLst>
                <a:ext uri="{FF2B5EF4-FFF2-40B4-BE49-F238E27FC236}">
                  <a16:creationId xmlns:a16="http://schemas.microsoft.com/office/drawing/2014/main" id="{F845E06B-290D-428A-9D7B-42E3BEA82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1">
              <a:extLst>
                <a:ext uri="{FF2B5EF4-FFF2-40B4-BE49-F238E27FC236}">
                  <a16:creationId xmlns:a16="http://schemas.microsoft.com/office/drawing/2014/main" id="{9A60BBA1-819B-4D79-90BC-2B7F297E24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3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Rectangle 82">
              <a:extLst>
                <a:ext uri="{FF2B5EF4-FFF2-40B4-BE49-F238E27FC236}">
                  <a16:creationId xmlns:a16="http://schemas.microsoft.com/office/drawing/2014/main" id="{B323C308-3430-41A7-86F4-CFD9C0688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3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3">
              <a:extLst>
                <a:ext uri="{FF2B5EF4-FFF2-40B4-BE49-F238E27FC236}">
                  <a16:creationId xmlns:a16="http://schemas.microsoft.com/office/drawing/2014/main" id="{A1123F85-A695-42B8-A9CD-E670493AC0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61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Rectangle 84">
              <a:extLst>
                <a:ext uri="{FF2B5EF4-FFF2-40B4-BE49-F238E27FC236}">
                  <a16:creationId xmlns:a16="http://schemas.microsoft.com/office/drawing/2014/main" id="{4EB25ACB-8A39-4B35-B8D6-476C3B69C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85">
              <a:extLst>
                <a:ext uri="{FF2B5EF4-FFF2-40B4-BE49-F238E27FC236}">
                  <a16:creationId xmlns:a16="http://schemas.microsoft.com/office/drawing/2014/main" id="{3E9B4FB2-C56C-4202-91AD-96EB879C2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8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Rectangle 86">
              <a:extLst>
                <a:ext uri="{FF2B5EF4-FFF2-40B4-BE49-F238E27FC236}">
                  <a16:creationId xmlns:a16="http://schemas.microsoft.com/office/drawing/2014/main" id="{45C72D5F-E2A1-4A11-A42B-446C8D340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87">
              <a:extLst>
                <a:ext uri="{FF2B5EF4-FFF2-40B4-BE49-F238E27FC236}">
                  <a16:creationId xmlns:a16="http://schemas.microsoft.com/office/drawing/2014/main" id="{7E5F5A63-F572-46B0-86F4-CF2AF116C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6" y="4949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Rectangle 88">
              <a:extLst>
                <a:ext uri="{FF2B5EF4-FFF2-40B4-BE49-F238E27FC236}">
                  <a16:creationId xmlns:a16="http://schemas.microsoft.com/office/drawing/2014/main" id="{1A160E4E-F339-4A1A-93D9-DBEABEEFA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6" y="4949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89">
              <a:extLst>
                <a:ext uri="{FF2B5EF4-FFF2-40B4-BE49-F238E27FC236}">
                  <a16:creationId xmlns:a16="http://schemas.microsoft.com/office/drawing/2014/main" id="{38F13D0F-172B-4E57-9658-C99BF181A8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243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Rectangle 90">
              <a:extLst>
                <a:ext uri="{FF2B5EF4-FFF2-40B4-BE49-F238E27FC236}">
                  <a16:creationId xmlns:a16="http://schemas.microsoft.com/office/drawing/2014/main" id="{0B7F0BF0-1C71-4870-ADF6-ACB2594E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243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91">
              <a:extLst>
                <a:ext uri="{FF2B5EF4-FFF2-40B4-BE49-F238E27FC236}">
                  <a16:creationId xmlns:a16="http://schemas.microsoft.com/office/drawing/2014/main" id="{388820D6-8C8E-4185-9B3A-3141F85A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45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Rectangle 92">
              <a:extLst>
                <a:ext uri="{FF2B5EF4-FFF2-40B4-BE49-F238E27FC236}">
                  <a16:creationId xmlns:a16="http://schemas.microsoft.com/office/drawing/2014/main" id="{AE48396F-49AC-4C86-BDDE-33549DA19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45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93">
              <a:extLst>
                <a:ext uri="{FF2B5EF4-FFF2-40B4-BE49-F238E27FC236}">
                  <a16:creationId xmlns:a16="http://schemas.microsoft.com/office/drawing/2014/main" id="{1E3E8864-7CAA-4C44-937C-8F8C26584D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658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Rectangle 94">
              <a:extLst>
                <a:ext uri="{FF2B5EF4-FFF2-40B4-BE49-F238E27FC236}">
                  <a16:creationId xmlns:a16="http://schemas.microsoft.com/office/drawing/2014/main" id="{F1C15CFF-C751-4E97-ADFF-8434337E6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658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95">
              <a:extLst>
                <a:ext uri="{FF2B5EF4-FFF2-40B4-BE49-F238E27FC236}">
                  <a16:creationId xmlns:a16="http://schemas.microsoft.com/office/drawing/2014/main" id="{4FB42B56-A09A-48D7-B580-B36B4362E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186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Rectangle 96">
              <a:extLst>
                <a:ext uri="{FF2B5EF4-FFF2-40B4-BE49-F238E27FC236}">
                  <a16:creationId xmlns:a16="http://schemas.microsoft.com/office/drawing/2014/main" id="{E51417E3-4991-4BD7-9D88-D28225A50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186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97">
              <a:extLst>
                <a:ext uri="{FF2B5EF4-FFF2-40B4-BE49-F238E27FC236}">
                  <a16:creationId xmlns:a16="http://schemas.microsoft.com/office/drawing/2014/main" id="{6F9D2CF9-78BA-44C6-8DAA-E57095E3A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072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Rectangle 98">
              <a:extLst>
                <a:ext uri="{FF2B5EF4-FFF2-40B4-BE49-F238E27FC236}">
                  <a16:creationId xmlns:a16="http://schemas.microsoft.com/office/drawing/2014/main" id="{FAB3401C-13A5-42D2-8285-635D2EACF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072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99">
              <a:extLst>
                <a:ext uri="{FF2B5EF4-FFF2-40B4-BE49-F238E27FC236}">
                  <a16:creationId xmlns:a16="http://schemas.microsoft.com/office/drawing/2014/main" id="{F42F490C-B00B-4587-85A4-B8B26670B8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28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Rectangle 100">
              <a:extLst>
                <a:ext uri="{FF2B5EF4-FFF2-40B4-BE49-F238E27FC236}">
                  <a16:creationId xmlns:a16="http://schemas.microsoft.com/office/drawing/2014/main" id="{91AE6FE7-8399-42D1-97B2-828BC0653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28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01">
              <a:extLst>
                <a:ext uri="{FF2B5EF4-FFF2-40B4-BE49-F238E27FC236}">
                  <a16:creationId xmlns:a16="http://schemas.microsoft.com/office/drawing/2014/main" id="{D97E6AA3-31A6-42E7-B79E-3C43DD7157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487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Rectangle 102">
              <a:extLst>
                <a:ext uri="{FF2B5EF4-FFF2-40B4-BE49-F238E27FC236}">
                  <a16:creationId xmlns:a16="http://schemas.microsoft.com/office/drawing/2014/main" id="{EEDBD999-D688-4136-AB38-936D7BD9A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487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03">
              <a:extLst>
                <a:ext uri="{FF2B5EF4-FFF2-40B4-BE49-F238E27FC236}">
                  <a16:creationId xmlns:a16="http://schemas.microsoft.com/office/drawing/2014/main" id="{2EE135D6-D998-4791-A130-468A2BAB7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2695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Rectangle 104">
              <a:extLst>
                <a:ext uri="{FF2B5EF4-FFF2-40B4-BE49-F238E27FC236}">
                  <a16:creationId xmlns:a16="http://schemas.microsoft.com/office/drawing/2014/main" id="{33F2691A-ACA0-48E7-AD39-890C541EE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2695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05">
              <a:extLst>
                <a:ext uri="{FF2B5EF4-FFF2-40B4-BE49-F238E27FC236}">
                  <a16:creationId xmlns:a16="http://schemas.microsoft.com/office/drawing/2014/main" id="{0556A689-8DE7-43EF-A79F-B48F32B7D3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340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Rectangle 106">
              <a:extLst>
                <a:ext uri="{FF2B5EF4-FFF2-40B4-BE49-F238E27FC236}">
                  <a16:creationId xmlns:a16="http://schemas.microsoft.com/office/drawing/2014/main" id="{5E3FC7E7-A855-497A-87A7-FCFB6F808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340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07">
              <a:extLst>
                <a:ext uri="{FF2B5EF4-FFF2-40B4-BE49-F238E27FC236}">
                  <a16:creationId xmlns:a16="http://schemas.microsoft.com/office/drawing/2014/main" id="{2800196E-913E-4092-82AF-530D796231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590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Rectangle 108">
              <a:extLst>
                <a:ext uri="{FF2B5EF4-FFF2-40B4-BE49-F238E27FC236}">
                  <a16:creationId xmlns:a16="http://schemas.microsoft.com/office/drawing/2014/main" id="{DFCB6C62-548A-42FB-A48F-B0B689380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590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09">
              <a:extLst>
                <a:ext uri="{FF2B5EF4-FFF2-40B4-BE49-F238E27FC236}">
                  <a16:creationId xmlns:a16="http://schemas.microsoft.com/office/drawing/2014/main" id="{8B16FB62-7824-44D0-B607-5C18DFAA0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" y="4946"/>
              <a:ext cx="1" cy="1"/>
            </a:xfrm>
            <a:prstGeom prst="line">
              <a:avLst/>
            </a:prstGeom>
            <a:noFill/>
            <a:ln w="0">
              <a:solidFill>
                <a:srgbClr val="D4D4D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Rectangle 110">
              <a:extLst>
                <a:ext uri="{FF2B5EF4-FFF2-40B4-BE49-F238E27FC236}">
                  <a16:creationId xmlns:a16="http://schemas.microsoft.com/office/drawing/2014/main" id="{7A0FE45C-2064-4888-AA4D-AC6DDE00B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" y="4946"/>
              <a:ext cx="3" cy="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0" y="757865"/>
            <a:ext cx="7380288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山口地域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第２回 「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　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参加申込書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2811" y="8028649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98100"/>
            <a:ext cx="7380288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083-222-5515 </a:t>
            </a: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藏重、網田、中本、國友、吉川）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0059" y="8027385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① 今回のセミナーに関する質問、また</a:t>
            </a:r>
            <a:r>
              <a:rPr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64643" y="8734766"/>
            <a:ext cx="6282432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100" dirty="0">
                <a:latin typeface="Meiryo UI"/>
                <a:ea typeface="Meiryo UI"/>
              </a:rPr>
              <a:t>② 第３回のセミナーの開催は、</a:t>
            </a:r>
            <a:r>
              <a:rPr lang="en-US" altLang="ja-JP" sz="1100" dirty="0">
                <a:latin typeface="Meiryo UI"/>
                <a:ea typeface="Meiryo UI"/>
              </a:rPr>
              <a:t>2020</a:t>
            </a:r>
            <a:r>
              <a:rPr lang="ja-JP" altLang="en-US" sz="1100" dirty="0">
                <a:latin typeface="Meiryo UI"/>
                <a:ea typeface="Meiryo UI"/>
              </a:rPr>
              <a:t>年1月頃を予定しています。</a:t>
            </a:r>
            <a:endParaRPr lang="en-US" altLang="ja-JP" sz="1100" dirty="0">
              <a:latin typeface="Meiryo UI"/>
              <a:ea typeface="Meiryo UI"/>
            </a:endParaRPr>
          </a:p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セミナーに盛り込むテーマなどに関して希望がありましたら、下枠内にご記入ください。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B7EFD47-F142-427C-BEBE-D0CF92A2E34D}"/>
              </a:ext>
            </a:extLst>
          </p:cNvPr>
          <p:cNvSpPr/>
          <p:nvPr/>
        </p:nvSpPr>
        <p:spPr>
          <a:xfrm>
            <a:off x="1325621" y="9147597"/>
            <a:ext cx="5898908" cy="462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25621" y="830044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E0E50A2A-947D-4A35-B385-3E6152F269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814460"/>
              </p:ext>
            </p:extLst>
          </p:nvPr>
        </p:nvGraphicFramePr>
        <p:xfrm>
          <a:off x="450144" y="4898178"/>
          <a:ext cx="6480000" cy="1486144"/>
        </p:xfrm>
        <a:graphic>
          <a:graphicData uri="http://schemas.openxmlformats.org/drawingml/2006/table">
            <a:tbl>
              <a:tblPr/>
              <a:tblGrid>
                <a:gridCol w="1642340">
                  <a:extLst>
                    <a:ext uri="{9D8B030D-6E8A-4147-A177-3AD203B41FA5}">
                      <a16:colId xmlns:a16="http://schemas.microsoft.com/office/drawing/2014/main" val="931052505"/>
                    </a:ext>
                  </a:extLst>
                </a:gridCol>
                <a:gridCol w="4837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328">
                <a:tc>
                  <a:txBody>
                    <a:bodyPr/>
                    <a:lstStyle/>
                    <a:p>
                      <a:pPr algn="l" fontAlgn="ctr"/>
                      <a:endParaRPr lang="ja-JP" altLang="en-US" sz="1300" b="1" i="0" u="none" strike="noStrike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lang="ja-JP" alt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lang="en-US" altLang="ja-JP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r>
                        <a:rPr lang="ja-JP" altLang="en-US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日（木）</a:t>
                      </a:r>
                      <a:endParaRPr lang="en-US" altLang="ja-JP" sz="1300" b="1" i="0" u="none" strike="noStrike" dirty="0">
                        <a:solidFill>
                          <a:srgbClr val="FFFFFF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40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セミナー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　　・　　不参加</a:t>
                      </a: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40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官民対話</a:t>
                      </a:r>
                      <a:endParaRPr lang="en-US" altLang="ja-JP" sz="1200" b="1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</a:t>
                      </a:r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提案者、助言者参加　　　・　　　　傍聴席参加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7273" marR="7273" marT="727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22018"/>
                  </a:ext>
                </a:extLst>
              </a:tr>
            </a:tbl>
          </a:graphicData>
        </a:graphic>
      </p:graphicFrame>
      <p:sp>
        <p:nvSpPr>
          <p:cNvPr id="122" name="Rectangle 6">
            <a:extLst>
              <a:ext uri="{FF2B5EF4-FFF2-40B4-BE49-F238E27FC236}">
                <a16:creationId xmlns:a16="http://schemas.microsoft.com/office/drawing/2014/main" id="{F0974259-36A2-48F0-96A5-BAC09A0FF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085" y="2325343"/>
            <a:ext cx="5144716" cy="2892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Rectangle 6">
            <a:extLst>
              <a:ext uri="{FF2B5EF4-FFF2-40B4-BE49-F238E27FC236}">
                <a16:creationId xmlns:a16="http://schemas.microsoft.com/office/drawing/2014/main" id="{ED6E5088-8FD9-4ABF-AA7F-E9C5422F2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085" y="2656497"/>
            <a:ext cx="5170116" cy="2927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4" name="Rectangle 6">
            <a:extLst>
              <a:ext uri="{FF2B5EF4-FFF2-40B4-BE49-F238E27FC236}">
                <a16:creationId xmlns:a16="http://schemas.microsoft.com/office/drawing/2014/main" id="{3D0132C2-E6F5-4F50-9248-D75CDC79F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4" y="3314700"/>
            <a:ext cx="5106988" cy="2524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5" name="Rectangle 6">
            <a:extLst>
              <a:ext uri="{FF2B5EF4-FFF2-40B4-BE49-F238E27FC236}">
                <a16:creationId xmlns:a16="http://schemas.microsoft.com/office/drawing/2014/main" id="{DB900FA9-13EE-4388-B366-618B93CCA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5" y="3965878"/>
            <a:ext cx="5102226" cy="27433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6" name="Rectangle 6">
            <a:extLst>
              <a:ext uri="{FF2B5EF4-FFF2-40B4-BE49-F238E27FC236}">
                <a16:creationId xmlns:a16="http://schemas.microsoft.com/office/drawing/2014/main" id="{853F50D1-D20F-4793-98A7-CF8D788F5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8086" y="2981014"/>
            <a:ext cx="2429512" cy="3035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7" name="Rectangle 6">
            <a:extLst>
              <a:ext uri="{FF2B5EF4-FFF2-40B4-BE49-F238E27FC236}">
                <a16:creationId xmlns:a16="http://schemas.microsoft.com/office/drawing/2014/main" id="{2C62E3B8-E6B0-4D04-911B-64D28B0D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5" y="3630949"/>
            <a:ext cx="2417184" cy="2968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Rectangle 6">
            <a:extLst>
              <a:ext uri="{FF2B5EF4-FFF2-40B4-BE49-F238E27FC236}">
                <a16:creationId xmlns:a16="http://schemas.microsoft.com/office/drawing/2014/main" id="{76FF97D0-336A-4B08-9CBB-168606CBD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1000" y="2988974"/>
            <a:ext cx="1701801" cy="2622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Rectangle 6">
            <a:extLst>
              <a:ext uri="{FF2B5EF4-FFF2-40B4-BE49-F238E27FC236}">
                <a16:creationId xmlns:a16="http://schemas.microsoft.com/office/drawing/2014/main" id="{8F6889C5-F09F-4D6D-BB3B-CC683DB7E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9060" y="3639634"/>
            <a:ext cx="1734380" cy="2695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F6E1B7BC68B1444C8498955C42EA7B68" ma:contentTypeVersion="2" ma:contentTypeDescription="新しいドキュメントを作成します。" ma:contentTypeScope="" ma:versionID="8b349be375215a4dddcbeee8685385c0">
  <xsd:schema xmlns:xsd="http://www.w3.org/2001/XMLSchema" xmlns:xs="http://www.w3.org/2001/XMLSchema" xmlns:p="http://schemas.microsoft.com/office/2006/metadata/properties" xmlns:ns2="7d99c7c4-c55f-42dc-bbf6-40e44ba2d1c1" targetNamespace="http://schemas.microsoft.com/office/2006/metadata/properties" ma:root="true" ma:fieldsID="bf0016a9f3fb7b14f2218a450ba6b6f5" ns2:_="">
    <xsd:import namespace="7d99c7c4-c55f-42dc-bbf6-40e44ba2d1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9c7c4-c55f-42dc-bbf6-40e44ba2d1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9533BE-CB54-40E5-9570-067A6851029D}">
  <ds:schemaRefs>
    <ds:schemaRef ds:uri="http://purl.org/dc/dcmitype/"/>
    <ds:schemaRef ds:uri="http://schemas.microsoft.com/office/infopath/2007/PartnerControls"/>
    <ds:schemaRef ds:uri="http://www.w3.org/XML/1998/namespace"/>
    <ds:schemaRef ds:uri="2b37a6e6-c8bb-409f-ae51-2b5e2a91383c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b078fef8-724e-4f9b-8ab2-1b515bd34df5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2D89D3C-AE31-4F8A-99E6-D45648B0C3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8EA63-0CE3-4CF4-B816-8C910DF44C4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</TotalTime>
  <Words>212</Words>
  <Application>Microsoft Office PowerPoint</Application>
  <PresentationFormat>ユーザー設定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吉川 祐平</cp:lastModifiedBy>
  <cp:revision>77</cp:revision>
  <cp:lastPrinted>2019-08-04T14:36:17Z</cp:lastPrinted>
  <dcterms:created xsi:type="dcterms:W3CDTF">2013-11-28T10:27:00Z</dcterms:created>
  <dcterms:modified xsi:type="dcterms:W3CDTF">2019-10-04T04:51:18Z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0x010100F6E1B7BC68B1444C8498955C42EA7B68</vt:lpwstr>
  </property>
</Properties>
</file>