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1" r:id="rId1"/>
  </p:sldMasterIdLst>
  <p:notesMasterIdLst>
    <p:notesMasterId r:id="rId3"/>
  </p:notesMasterIdLst>
  <p:sldIdLst>
    <p:sldId id="260" r:id="rId2"/>
  </p:sldIdLst>
  <p:sldSz cx="7380288" cy="10440988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1pPr>
    <a:lvl2pPr marL="50913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2pPr>
    <a:lvl3pPr marL="1018276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3pPr>
    <a:lvl4pPr marL="1527414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4pPr>
    <a:lvl5pPr marL="2036552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5pPr>
    <a:lvl6pPr marL="2545690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6pPr>
    <a:lvl7pPr marL="3054828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7pPr>
    <a:lvl8pPr marL="3563965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8pPr>
    <a:lvl9pPr marL="4073103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23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57" autoAdjust="0"/>
    <p:restoredTop sz="96182" autoAdjust="0"/>
  </p:normalViewPr>
  <p:slideViewPr>
    <p:cSldViewPr>
      <p:cViewPr varScale="1">
        <p:scale>
          <a:sx n="42" d="100"/>
          <a:sy n="42" d="100"/>
        </p:scale>
        <p:origin x="2244" y="36"/>
      </p:cViewPr>
      <p:guideLst>
        <p:guide orient="horz" pos="3289"/>
        <p:guide pos="23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354FF9C4-EEA1-447F-A155-07D7CB305361}" type="datetimeFigureOut">
              <a:rPr kumimoji="1" lang="ja-JP" altLang="en-US" smtClean="0"/>
              <a:pPr/>
              <a:t>2018/10/15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62163" y="741363"/>
            <a:ext cx="26114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44" tIns="45322" rIns="90644" bIns="4532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644" tIns="45322" rIns="90644" bIns="4532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510E914B-366C-4DFC-83E9-0BEBDEE9405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159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E914B-366C-4DFC-83E9-0BEBDEE9405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013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22536" y="1708746"/>
            <a:ext cx="5535216" cy="3635011"/>
          </a:xfrm>
        </p:spPr>
        <p:txBody>
          <a:bodyPr anchor="b"/>
          <a:lstStyle>
            <a:lvl1pPr algn="ctr">
              <a:defRPr sz="36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22536" y="5483936"/>
            <a:ext cx="5535216" cy="2520821"/>
          </a:xfrm>
        </p:spPr>
        <p:txBody>
          <a:bodyPr/>
          <a:lstStyle>
            <a:lvl1pPr marL="0" indent="0" algn="ctr">
              <a:buNone/>
              <a:defRPr sz="1453"/>
            </a:lvl1pPr>
            <a:lvl2pPr marL="276743" indent="0" algn="ctr">
              <a:buNone/>
              <a:defRPr sz="1211"/>
            </a:lvl2pPr>
            <a:lvl3pPr marL="553486" indent="0" algn="ctr">
              <a:buNone/>
              <a:defRPr sz="1090"/>
            </a:lvl3pPr>
            <a:lvl4pPr marL="830229" indent="0" algn="ctr">
              <a:buNone/>
              <a:defRPr sz="968"/>
            </a:lvl4pPr>
            <a:lvl5pPr marL="1106973" indent="0" algn="ctr">
              <a:buNone/>
              <a:defRPr sz="968"/>
            </a:lvl5pPr>
            <a:lvl6pPr marL="1383716" indent="0" algn="ctr">
              <a:buNone/>
              <a:defRPr sz="968"/>
            </a:lvl6pPr>
            <a:lvl7pPr marL="1660459" indent="0" algn="ctr">
              <a:buNone/>
              <a:defRPr sz="968"/>
            </a:lvl7pPr>
            <a:lvl8pPr marL="1937202" indent="0" algn="ctr">
              <a:buNone/>
              <a:defRPr sz="968"/>
            </a:lvl8pPr>
            <a:lvl9pPr marL="2213945" indent="0" algn="ctr">
              <a:buNone/>
              <a:defRPr sz="968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A6D0-A800-4496-9EEB-ECD38CF5A56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7789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112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81518" y="555886"/>
            <a:ext cx="1591375" cy="884825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7395" y="555886"/>
            <a:ext cx="4681870" cy="884825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732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BD4-CDD2-4E73-8440-FD7827DB7ED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3922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1" y="2602998"/>
            <a:ext cx="6365498" cy="4343160"/>
          </a:xfrm>
        </p:spPr>
        <p:txBody>
          <a:bodyPr anchor="b"/>
          <a:lstStyle>
            <a:lvl1pPr>
              <a:defRPr sz="36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551" y="6987246"/>
            <a:ext cx="6365498" cy="2283965"/>
          </a:xfrm>
        </p:spPr>
        <p:txBody>
          <a:bodyPr/>
          <a:lstStyle>
            <a:lvl1pPr marL="0" indent="0">
              <a:buNone/>
              <a:defRPr sz="1453">
                <a:solidFill>
                  <a:schemeClr val="tx1">
                    <a:tint val="75000"/>
                  </a:schemeClr>
                </a:solidFill>
              </a:defRPr>
            </a:lvl1pPr>
            <a:lvl2pPr marL="276743" indent="0">
              <a:buNone/>
              <a:defRPr sz="1211">
                <a:solidFill>
                  <a:schemeClr val="tx1">
                    <a:tint val="75000"/>
                  </a:schemeClr>
                </a:solidFill>
              </a:defRPr>
            </a:lvl2pPr>
            <a:lvl3pPr marL="553486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3pPr>
            <a:lvl4pPr marL="830229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4pPr>
            <a:lvl5pPr marL="1106973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5pPr>
            <a:lvl6pPr marL="1383716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6pPr>
            <a:lvl7pPr marL="1660459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7pPr>
            <a:lvl8pPr marL="1937202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8pPr>
            <a:lvl9pPr marL="2213945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8E58D-A926-4F09-A5F7-135929476C74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56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7395" y="2779430"/>
            <a:ext cx="3136622" cy="662471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36271" y="2779430"/>
            <a:ext cx="3136622" cy="662471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54A4-459A-4A2E-BDE9-0B593B2665E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2401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555887"/>
            <a:ext cx="6365498" cy="201810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8357" y="2559493"/>
            <a:ext cx="3122207" cy="1254368"/>
          </a:xfrm>
        </p:spPr>
        <p:txBody>
          <a:bodyPr anchor="b"/>
          <a:lstStyle>
            <a:lvl1pPr marL="0" indent="0">
              <a:buNone/>
              <a:defRPr sz="1453" b="1"/>
            </a:lvl1pPr>
            <a:lvl2pPr marL="276743" indent="0">
              <a:buNone/>
              <a:defRPr sz="1211" b="1"/>
            </a:lvl2pPr>
            <a:lvl3pPr marL="553486" indent="0">
              <a:buNone/>
              <a:defRPr sz="1090" b="1"/>
            </a:lvl3pPr>
            <a:lvl4pPr marL="830229" indent="0">
              <a:buNone/>
              <a:defRPr sz="968" b="1"/>
            </a:lvl4pPr>
            <a:lvl5pPr marL="1106973" indent="0">
              <a:buNone/>
              <a:defRPr sz="968" b="1"/>
            </a:lvl5pPr>
            <a:lvl6pPr marL="1383716" indent="0">
              <a:buNone/>
              <a:defRPr sz="968" b="1"/>
            </a:lvl6pPr>
            <a:lvl7pPr marL="1660459" indent="0">
              <a:buNone/>
              <a:defRPr sz="968" b="1"/>
            </a:lvl7pPr>
            <a:lvl8pPr marL="1937202" indent="0">
              <a:buNone/>
              <a:defRPr sz="968" b="1"/>
            </a:lvl8pPr>
            <a:lvl9pPr marL="2213945" indent="0">
              <a:buNone/>
              <a:defRPr sz="96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8357" y="3813861"/>
            <a:ext cx="3122207" cy="56096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736271" y="2559493"/>
            <a:ext cx="3137584" cy="1254368"/>
          </a:xfrm>
        </p:spPr>
        <p:txBody>
          <a:bodyPr anchor="b"/>
          <a:lstStyle>
            <a:lvl1pPr marL="0" indent="0">
              <a:buNone/>
              <a:defRPr sz="1453" b="1"/>
            </a:lvl1pPr>
            <a:lvl2pPr marL="276743" indent="0">
              <a:buNone/>
              <a:defRPr sz="1211" b="1"/>
            </a:lvl2pPr>
            <a:lvl3pPr marL="553486" indent="0">
              <a:buNone/>
              <a:defRPr sz="1090" b="1"/>
            </a:lvl3pPr>
            <a:lvl4pPr marL="830229" indent="0">
              <a:buNone/>
              <a:defRPr sz="968" b="1"/>
            </a:lvl4pPr>
            <a:lvl5pPr marL="1106973" indent="0">
              <a:buNone/>
              <a:defRPr sz="968" b="1"/>
            </a:lvl5pPr>
            <a:lvl6pPr marL="1383716" indent="0">
              <a:buNone/>
              <a:defRPr sz="968" b="1"/>
            </a:lvl6pPr>
            <a:lvl7pPr marL="1660459" indent="0">
              <a:buNone/>
              <a:defRPr sz="968" b="1"/>
            </a:lvl7pPr>
            <a:lvl8pPr marL="1937202" indent="0">
              <a:buNone/>
              <a:defRPr sz="968" b="1"/>
            </a:lvl8pPr>
            <a:lvl9pPr marL="2213945" indent="0">
              <a:buNone/>
              <a:defRPr sz="96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736271" y="3813861"/>
            <a:ext cx="3137584" cy="56096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B5BD-9941-4DA4-BE5B-E486A0068E31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016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31BF-286C-4BD8-B4F7-2756CDE4B6A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578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0390F-34E8-4B8D-B57A-6C9B12F0D5F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111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696066"/>
            <a:ext cx="2380335" cy="2436231"/>
          </a:xfrm>
        </p:spPr>
        <p:txBody>
          <a:bodyPr anchor="b"/>
          <a:lstStyle>
            <a:lvl1pPr>
              <a:defRPr sz="1937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37584" y="1503310"/>
            <a:ext cx="3736271" cy="7419869"/>
          </a:xfrm>
        </p:spPr>
        <p:txBody>
          <a:bodyPr/>
          <a:lstStyle>
            <a:lvl1pPr>
              <a:defRPr sz="1937"/>
            </a:lvl1pPr>
            <a:lvl2pPr>
              <a:defRPr sz="1695"/>
            </a:lvl2pPr>
            <a:lvl3pPr>
              <a:defRPr sz="1453"/>
            </a:lvl3pPr>
            <a:lvl4pPr>
              <a:defRPr sz="1211"/>
            </a:lvl4pPr>
            <a:lvl5pPr>
              <a:defRPr sz="1211"/>
            </a:lvl5pPr>
            <a:lvl6pPr>
              <a:defRPr sz="1211"/>
            </a:lvl6pPr>
            <a:lvl7pPr>
              <a:defRPr sz="1211"/>
            </a:lvl7pPr>
            <a:lvl8pPr>
              <a:defRPr sz="1211"/>
            </a:lvl8pPr>
            <a:lvl9pPr>
              <a:defRPr sz="12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8356" y="3132296"/>
            <a:ext cx="2380335" cy="5802967"/>
          </a:xfrm>
        </p:spPr>
        <p:txBody>
          <a:bodyPr/>
          <a:lstStyle>
            <a:lvl1pPr marL="0" indent="0">
              <a:buNone/>
              <a:defRPr sz="968"/>
            </a:lvl1pPr>
            <a:lvl2pPr marL="276743" indent="0">
              <a:buNone/>
              <a:defRPr sz="847"/>
            </a:lvl2pPr>
            <a:lvl3pPr marL="553486" indent="0">
              <a:buNone/>
              <a:defRPr sz="726"/>
            </a:lvl3pPr>
            <a:lvl4pPr marL="830229" indent="0">
              <a:buNone/>
              <a:defRPr sz="605"/>
            </a:lvl4pPr>
            <a:lvl5pPr marL="1106973" indent="0">
              <a:buNone/>
              <a:defRPr sz="605"/>
            </a:lvl5pPr>
            <a:lvl6pPr marL="1383716" indent="0">
              <a:buNone/>
              <a:defRPr sz="605"/>
            </a:lvl6pPr>
            <a:lvl7pPr marL="1660459" indent="0">
              <a:buNone/>
              <a:defRPr sz="605"/>
            </a:lvl7pPr>
            <a:lvl8pPr marL="1937202" indent="0">
              <a:buNone/>
              <a:defRPr sz="605"/>
            </a:lvl8pPr>
            <a:lvl9pPr marL="2213945" indent="0">
              <a:buNone/>
              <a:defRPr sz="60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932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696066"/>
            <a:ext cx="2380335" cy="2436231"/>
          </a:xfrm>
        </p:spPr>
        <p:txBody>
          <a:bodyPr anchor="b"/>
          <a:lstStyle>
            <a:lvl1pPr>
              <a:defRPr sz="1937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137584" y="1503310"/>
            <a:ext cx="3736271" cy="7419869"/>
          </a:xfrm>
        </p:spPr>
        <p:txBody>
          <a:bodyPr/>
          <a:lstStyle>
            <a:lvl1pPr marL="0" indent="0">
              <a:buNone/>
              <a:defRPr sz="1937"/>
            </a:lvl1pPr>
            <a:lvl2pPr marL="276743" indent="0">
              <a:buNone/>
              <a:defRPr sz="1695"/>
            </a:lvl2pPr>
            <a:lvl3pPr marL="553486" indent="0">
              <a:buNone/>
              <a:defRPr sz="1453"/>
            </a:lvl3pPr>
            <a:lvl4pPr marL="830229" indent="0">
              <a:buNone/>
              <a:defRPr sz="1211"/>
            </a:lvl4pPr>
            <a:lvl5pPr marL="1106973" indent="0">
              <a:buNone/>
              <a:defRPr sz="1211"/>
            </a:lvl5pPr>
            <a:lvl6pPr marL="1383716" indent="0">
              <a:buNone/>
              <a:defRPr sz="1211"/>
            </a:lvl6pPr>
            <a:lvl7pPr marL="1660459" indent="0">
              <a:buNone/>
              <a:defRPr sz="1211"/>
            </a:lvl7pPr>
            <a:lvl8pPr marL="1937202" indent="0">
              <a:buNone/>
              <a:defRPr sz="1211"/>
            </a:lvl8pPr>
            <a:lvl9pPr marL="2213945" indent="0">
              <a:buNone/>
              <a:defRPr sz="121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8356" y="3132296"/>
            <a:ext cx="2380335" cy="5802967"/>
          </a:xfrm>
        </p:spPr>
        <p:txBody>
          <a:bodyPr/>
          <a:lstStyle>
            <a:lvl1pPr marL="0" indent="0">
              <a:buNone/>
              <a:defRPr sz="968"/>
            </a:lvl1pPr>
            <a:lvl2pPr marL="276743" indent="0">
              <a:buNone/>
              <a:defRPr sz="847"/>
            </a:lvl2pPr>
            <a:lvl3pPr marL="553486" indent="0">
              <a:buNone/>
              <a:defRPr sz="726"/>
            </a:lvl3pPr>
            <a:lvl4pPr marL="830229" indent="0">
              <a:buNone/>
              <a:defRPr sz="605"/>
            </a:lvl4pPr>
            <a:lvl5pPr marL="1106973" indent="0">
              <a:buNone/>
              <a:defRPr sz="605"/>
            </a:lvl5pPr>
            <a:lvl6pPr marL="1383716" indent="0">
              <a:buNone/>
              <a:defRPr sz="605"/>
            </a:lvl6pPr>
            <a:lvl7pPr marL="1660459" indent="0">
              <a:buNone/>
              <a:defRPr sz="605"/>
            </a:lvl7pPr>
            <a:lvl8pPr marL="1937202" indent="0">
              <a:buNone/>
              <a:defRPr sz="605"/>
            </a:lvl8pPr>
            <a:lvl9pPr marL="2213945" indent="0">
              <a:buNone/>
              <a:defRPr sz="60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D414-C1F2-42DB-88EE-C71881037EA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62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7395" y="555887"/>
            <a:ext cx="6365498" cy="2018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7395" y="2779430"/>
            <a:ext cx="6365498" cy="6624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7395" y="9677250"/>
            <a:ext cx="166056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444721" y="9677250"/>
            <a:ext cx="2490847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212328" y="9677250"/>
            <a:ext cx="166056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260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172" r:id="rId11"/>
  </p:sldLayoutIdLst>
  <p:txStyles>
    <p:titleStyle>
      <a:lvl1pPr algn="l" defTabSz="553486" rtl="0" eaLnBrk="1" latinLnBrk="0" hangingPunct="1">
        <a:lnSpc>
          <a:spcPct val="90000"/>
        </a:lnSpc>
        <a:spcBef>
          <a:spcPct val="0"/>
        </a:spcBef>
        <a:buNone/>
        <a:defRPr kumimoji="1" sz="26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372" indent="-138372" algn="l" defTabSz="553486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kumimoji="1" sz="1695" kern="1200">
          <a:solidFill>
            <a:schemeClr val="tx1"/>
          </a:solidFill>
          <a:latin typeface="+mn-lt"/>
          <a:ea typeface="+mn-ea"/>
          <a:cs typeface="+mn-cs"/>
        </a:defRPr>
      </a:lvl1pPr>
      <a:lvl2pPr marL="415115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453" kern="1200">
          <a:solidFill>
            <a:schemeClr val="tx1"/>
          </a:solidFill>
          <a:latin typeface="+mn-lt"/>
          <a:ea typeface="+mn-ea"/>
          <a:cs typeface="+mn-cs"/>
        </a:defRPr>
      </a:lvl2pPr>
      <a:lvl3pPr marL="691858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211" kern="1200">
          <a:solidFill>
            <a:schemeClr val="tx1"/>
          </a:solidFill>
          <a:latin typeface="+mn-lt"/>
          <a:ea typeface="+mn-ea"/>
          <a:cs typeface="+mn-cs"/>
        </a:defRPr>
      </a:lvl3pPr>
      <a:lvl4pPr marL="968601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4pPr>
      <a:lvl5pPr marL="1245344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5pPr>
      <a:lvl6pPr marL="1522087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6pPr>
      <a:lvl7pPr marL="1798831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7pPr>
      <a:lvl8pPr marL="2075574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8pPr>
      <a:lvl9pPr marL="2352317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1pPr>
      <a:lvl2pPr marL="276743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2pPr>
      <a:lvl3pPr marL="553486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3pPr>
      <a:lvl4pPr marL="830229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4pPr>
      <a:lvl5pPr marL="1106973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5pPr>
      <a:lvl6pPr marL="1383716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6pPr>
      <a:lvl7pPr marL="1660459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7pPr>
      <a:lvl8pPr marL="1937202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8pPr>
      <a:lvl9pPr marL="2213945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m-zop.co.jp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9" name="表 238">
            <a:extLst>
              <a:ext uri="{FF2B5EF4-FFF2-40B4-BE49-F238E27FC236}">
                <a16:creationId xmlns:a16="http://schemas.microsoft.com/office/drawing/2014/main" id="{1BABD4A2-16ED-4AB2-A8E0-1FB82B3854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965183"/>
              </p:ext>
            </p:extLst>
          </p:nvPr>
        </p:nvGraphicFramePr>
        <p:xfrm>
          <a:off x="161753" y="1585264"/>
          <a:ext cx="7056784" cy="6979521"/>
        </p:xfrm>
        <a:graphic>
          <a:graphicData uri="http://schemas.openxmlformats.org/drawingml/2006/table">
            <a:tbl>
              <a:tblPr/>
              <a:tblGrid>
                <a:gridCol w="214476">
                  <a:extLst>
                    <a:ext uri="{9D8B030D-6E8A-4147-A177-3AD203B41FA5}">
                      <a16:colId xmlns:a16="http://schemas.microsoft.com/office/drawing/2014/main" val="3016638431"/>
                    </a:ext>
                  </a:extLst>
                </a:gridCol>
                <a:gridCol w="1513715">
                  <a:extLst>
                    <a:ext uri="{9D8B030D-6E8A-4147-A177-3AD203B41FA5}">
                      <a16:colId xmlns:a16="http://schemas.microsoft.com/office/drawing/2014/main" val="1478787609"/>
                    </a:ext>
                  </a:extLst>
                </a:gridCol>
                <a:gridCol w="1876052">
                  <a:extLst>
                    <a:ext uri="{9D8B030D-6E8A-4147-A177-3AD203B41FA5}">
                      <a16:colId xmlns:a16="http://schemas.microsoft.com/office/drawing/2014/main" val="465516185"/>
                    </a:ext>
                  </a:extLst>
                </a:gridCol>
                <a:gridCol w="868366">
                  <a:extLst>
                    <a:ext uri="{9D8B030D-6E8A-4147-A177-3AD203B41FA5}">
                      <a16:colId xmlns:a16="http://schemas.microsoft.com/office/drawing/2014/main" val="1913456557"/>
                    </a:ext>
                  </a:extLst>
                </a:gridCol>
                <a:gridCol w="2584175">
                  <a:extLst>
                    <a:ext uri="{9D8B030D-6E8A-4147-A177-3AD203B41FA5}">
                      <a16:colId xmlns:a16="http://schemas.microsoft.com/office/drawing/2014/main" val="2362438001"/>
                    </a:ext>
                  </a:extLst>
                </a:gridCol>
              </a:tblGrid>
              <a:tr h="27274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貴団体・貴社名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33998"/>
                  </a:ext>
                </a:extLst>
              </a:tr>
              <a:tr h="27274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所在地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9109948"/>
                  </a:ext>
                </a:extLst>
              </a:tr>
              <a:tr h="27274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電話番号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063036"/>
                  </a:ext>
                </a:extLst>
              </a:tr>
              <a:tr h="27274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①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参加者氏名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所属・役職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5787923"/>
                  </a:ext>
                </a:extLst>
              </a:tr>
              <a:tr h="43363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メールアドレス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（代表者のみ）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853056"/>
                  </a:ext>
                </a:extLst>
              </a:tr>
              <a:tr h="2727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②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参加者氏名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所属・役職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142597"/>
                  </a:ext>
                </a:extLst>
              </a:tr>
              <a:tr h="2727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③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参加者氏名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所属・役職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328781"/>
                  </a:ext>
                </a:extLst>
              </a:tr>
              <a:tr h="436392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3046720"/>
                  </a:ext>
                </a:extLst>
              </a:tr>
              <a:tr h="545490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今後も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PPP/PFI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に関する情報をお送りしてもよろしいですか。</a:t>
                      </a:r>
                      <a:b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（○印をつけてください）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１．はい</a:t>
                      </a:r>
                      <a:b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２．いいえ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305219"/>
                  </a:ext>
                </a:extLst>
              </a:tr>
            </a:tbl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-1660" y="563418"/>
            <a:ext cx="7380288" cy="95410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　　　　　　　　山口・広島・北九州「</a:t>
            </a:r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官民連携プラットフォーム」 </a:t>
            </a:r>
            <a:endParaRPr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　　　　　　　第</a:t>
            </a:r>
            <a:r>
              <a:rPr lang="en-US" altLang="ja-JP" sz="18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8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回「</a:t>
            </a:r>
            <a:r>
              <a:rPr lang="en-US" altLang="ja-JP" sz="18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18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セミナー・官民対話」</a:t>
            </a:r>
            <a:endParaRPr lang="en-US" altLang="ja-JP" sz="1800" b="1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　　　　参 加 申 込 書</a:t>
            </a:r>
            <a:endParaRPr lang="en-US" altLang="ja-JP" sz="2400" b="1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1753" y="9734450"/>
            <a:ext cx="7056784" cy="577081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＜個人情報の取り扱いについて＞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本申込書に記入いただきました個人情報は、セミナー申込みに関する受付管理事務、開催前後の申込者様へのご連絡ならびに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官民連携プラットフォームで共有する参加者リスト作成等に利用いたします。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1753" y="8613276"/>
            <a:ext cx="881832" cy="261610"/>
          </a:xfrm>
          <a:prstGeom prst="rect">
            <a:avLst/>
          </a:prstGeom>
          <a:solidFill>
            <a:schemeClr val="bg2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事前質問　　　　　　　　　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21490"/>
            <a:ext cx="7380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FAX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083-222-5515 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メール：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ppppfi@ymfg.ym-zop.co.jp</a:t>
            </a:r>
          </a:p>
          <a:p>
            <a:pPr algn="ctr"/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（送付先：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YMFG ZONE</a:t>
            </a:r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プラニング　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田中</a:t>
            </a:r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、藏重、網田、沼）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1397" y="8574804"/>
            <a:ext cx="62824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○ 今回のセミナーに関する質問や、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PPP/PFI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の検討課題等がありましたら、下枠内にご記入ください。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また、第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回のセミナーの開催は、平成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31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月頃を予定しています。セミナーに盛り込むテーマなどに関して、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ご希望がありましたら、下記枠内にご記入ください。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3BDED15-83F9-4B8F-876F-0938600FB93C}"/>
              </a:ext>
            </a:extLst>
          </p:cNvPr>
          <p:cNvSpPr/>
          <p:nvPr/>
        </p:nvSpPr>
        <p:spPr>
          <a:xfrm>
            <a:off x="1319629" y="9118613"/>
            <a:ext cx="5898908" cy="56734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 descr="山口フィナンシャルグループ">
            <a:hlinkClick r:id="rId3"/>
            <a:extLst>
              <a:ext uri="{FF2B5EF4-FFF2-40B4-BE49-F238E27FC236}">
                <a16:creationId xmlns:a16="http://schemas.microsoft.com/office/drawing/2014/main" id="{D0F178BE-8B62-46D9-9302-F2DFF024D3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70" y="650773"/>
            <a:ext cx="1318097" cy="71763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DEFE8FAF-F14B-432E-B2DB-853E8FC7A6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313753"/>
              </p:ext>
            </p:extLst>
          </p:nvPr>
        </p:nvGraphicFramePr>
        <p:xfrm>
          <a:off x="232099" y="3897556"/>
          <a:ext cx="6912769" cy="4092416"/>
        </p:xfrm>
        <a:graphic>
          <a:graphicData uri="http://schemas.openxmlformats.org/drawingml/2006/table">
            <a:tbl>
              <a:tblPr/>
              <a:tblGrid>
                <a:gridCol w="160413">
                  <a:extLst>
                    <a:ext uri="{9D8B030D-6E8A-4147-A177-3AD203B41FA5}">
                      <a16:colId xmlns:a16="http://schemas.microsoft.com/office/drawing/2014/main" val="4185928325"/>
                    </a:ext>
                  </a:extLst>
                </a:gridCol>
                <a:gridCol w="631675">
                  <a:extLst>
                    <a:ext uri="{9D8B030D-6E8A-4147-A177-3AD203B41FA5}">
                      <a16:colId xmlns:a16="http://schemas.microsoft.com/office/drawing/2014/main" val="4066745158"/>
                    </a:ext>
                  </a:extLst>
                </a:gridCol>
                <a:gridCol w="956062">
                  <a:extLst>
                    <a:ext uri="{9D8B030D-6E8A-4147-A177-3AD203B41FA5}">
                      <a16:colId xmlns:a16="http://schemas.microsoft.com/office/drawing/2014/main" val="2088716243"/>
                    </a:ext>
                  </a:extLst>
                </a:gridCol>
                <a:gridCol w="1023977">
                  <a:extLst>
                    <a:ext uri="{9D8B030D-6E8A-4147-A177-3AD203B41FA5}">
                      <a16:colId xmlns:a16="http://schemas.microsoft.com/office/drawing/2014/main" val="285985695"/>
                    </a:ext>
                  </a:extLst>
                </a:gridCol>
                <a:gridCol w="1041871">
                  <a:extLst>
                    <a:ext uri="{9D8B030D-6E8A-4147-A177-3AD203B41FA5}">
                      <a16:colId xmlns:a16="http://schemas.microsoft.com/office/drawing/2014/main" val="1943392833"/>
                    </a:ext>
                  </a:extLst>
                </a:gridCol>
                <a:gridCol w="1028450">
                  <a:extLst>
                    <a:ext uri="{9D8B030D-6E8A-4147-A177-3AD203B41FA5}">
                      <a16:colId xmlns:a16="http://schemas.microsoft.com/office/drawing/2014/main" val="3659656465"/>
                    </a:ext>
                  </a:extLst>
                </a:gridCol>
                <a:gridCol w="1037397">
                  <a:extLst>
                    <a:ext uri="{9D8B030D-6E8A-4147-A177-3AD203B41FA5}">
                      <a16:colId xmlns:a16="http://schemas.microsoft.com/office/drawing/2014/main" val="1522709305"/>
                    </a:ext>
                  </a:extLst>
                </a:gridCol>
                <a:gridCol w="1032924">
                  <a:extLst>
                    <a:ext uri="{9D8B030D-6E8A-4147-A177-3AD203B41FA5}">
                      <a16:colId xmlns:a16="http://schemas.microsoft.com/office/drawing/2014/main" val="598962891"/>
                    </a:ext>
                  </a:extLst>
                </a:gridCol>
              </a:tblGrid>
              <a:tr h="1383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山口会場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広島会場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北九州会場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182350"/>
                  </a:ext>
                </a:extLst>
              </a:tr>
              <a:tr h="14219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日（火）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日（水）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日（木）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812838"/>
                  </a:ext>
                </a:extLst>
              </a:tr>
              <a:tr h="29175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セミナー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参加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不参加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参加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不参加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参加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不参加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2089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236608"/>
                  </a:ext>
                </a:extLst>
              </a:tr>
              <a:tr h="11995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官民対話①</a:t>
                      </a: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参加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不参加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参加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不参加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参加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不参加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982906"/>
                  </a:ext>
                </a:extLst>
              </a:tr>
              <a:tr h="1383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649415"/>
                  </a:ext>
                </a:extLst>
              </a:tr>
              <a:tr h="1383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相談自治体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A.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下関市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</a:t>
                      </a:r>
                      <a:r>
                        <a:rPr lang="en-US" altLang="zh-TW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B.</a:t>
                      </a:r>
                      <a:r>
                        <a:rPr lang="zh-TW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山陽小野田市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E.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三原市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H.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小竹町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9790934"/>
                  </a:ext>
                </a:extLst>
              </a:tr>
              <a:tr h="1383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647768"/>
                  </a:ext>
                </a:extLst>
              </a:tr>
              <a:tr h="1818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提案・助言席　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348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提案・助言席　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348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提案・助言席　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348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提案・助言席　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327470"/>
                  </a:ext>
                </a:extLst>
              </a:tr>
              <a:tr h="9091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993907"/>
                  </a:ext>
                </a:extLst>
              </a:tr>
              <a:tr h="24671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endParaRPr lang="en-US" altLang="ja-JP" sz="10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官民対話②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参加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不参加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参加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不参加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参加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不参加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630188"/>
                  </a:ext>
                </a:extLst>
              </a:tr>
              <a:tr h="1383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2646836"/>
                  </a:ext>
                </a:extLst>
              </a:tr>
              <a:tr h="1383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相談自治体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C.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萩市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D.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宇部市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F.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江田島市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I.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中津市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9136737"/>
                  </a:ext>
                </a:extLst>
              </a:tr>
              <a:tr h="1383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743120"/>
                  </a:ext>
                </a:extLst>
              </a:tr>
              <a:tr h="1818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348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提案・助言席　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348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提案・助言席　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348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提案・助言席　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348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提案・助言席　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046712"/>
                  </a:ext>
                </a:extLst>
              </a:tr>
              <a:tr h="14219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7276429"/>
                  </a:ext>
                </a:extLst>
              </a:tr>
              <a:tr h="260674">
                <a:tc gridSpan="2">
                  <a:txBody>
                    <a:bodyPr/>
                    <a:lstStyle/>
                    <a:p>
                      <a:pPr algn="l" fontAlgn="ctr"/>
                      <a:endParaRPr lang="en-US" altLang="ja-JP" sz="10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官民対話③</a:t>
                      </a:r>
                    </a:p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参加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不参加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参加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 不参加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31233"/>
                  </a:ext>
                </a:extLst>
              </a:tr>
              <a:tr h="1383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2F2F2"/>
                    </a:solidFill>
                  </a:tcPr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2F2F2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endParaRPr lang="ja-JP" altLang="en-US" sz="7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636848"/>
                  </a:ext>
                </a:extLst>
              </a:tr>
              <a:tr h="1383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相談自治体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2F2F2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G.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北広島町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　J.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北九州市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259315"/>
                  </a:ext>
                </a:extLst>
              </a:tr>
              <a:tr h="1383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2F2F2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424323"/>
                  </a:ext>
                </a:extLst>
              </a:tr>
              <a:tr h="1383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2F2F2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5348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提案・助言席　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348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提案・助言席　</a:t>
                      </a:r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129714"/>
                  </a:ext>
                </a:extLst>
              </a:tr>
              <a:tr h="1383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2F2F2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379051"/>
                  </a:ext>
                </a:extLst>
              </a:tr>
            </a:tbl>
          </a:graphicData>
        </a:graphic>
      </p:graphicFrame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7B3AEC77-B5C6-4BE2-BE9B-2087274A222F}"/>
              </a:ext>
            </a:extLst>
          </p:cNvPr>
          <p:cNvGrpSpPr/>
          <p:nvPr/>
        </p:nvGrpSpPr>
        <p:grpSpPr>
          <a:xfrm>
            <a:off x="1309277" y="4877814"/>
            <a:ext cx="1506419" cy="536575"/>
            <a:chOff x="82436" y="0"/>
            <a:chExt cx="1597071" cy="536575"/>
          </a:xfrm>
        </p:grpSpPr>
        <p:cxnSp>
          <p:nvCxnSpPr>
            <p:cNvPr id="162" name="直線矢印コネクタ 161">
              <a:extLst>
                <a:ext uri="{FF2B5EF4-FFF2-40B4-BE49-F238E27FC236}">
                  <a16:creationId xmlns:a16="http://schemas.microsoft.com/office/drawing/2014/main" id="{F075C1B8-0E89-4591-95CD-57E3C61C4988}"/>
                </a:ext>
              </a:extLst>
            </p:cNvPr>
            <p:cNvCxnSpPr/>
            <p:nvPr/>
          </p:nvCxnSpPr>
          <p:spPr>
            <a:xfrm>
              <a:off x="302973" y="0"/>
              <a:ext cx="2766" cy="24130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  <a:tailEnd type="triangle" w="sm" len="sm"/>
            </a:ln>
            <a:effectLst/>
          </p:spPr>
        </p:cxnSp>
        <p:cxnSp>
          <p:nvCxnSpPr>
            <p:cNvPr id="163" name="直線矢印コネクタ 162">
              <a:extLst>
                <a:ext uri="{FF2B5EF4-FFF2-40B4-BE49-F238E27FC236}">
                  <a16:creationId xmlns:a16="http://schemas.microsoft.com/office/drawing/2014/main" id="{B881226B-93FF-454C-9733-A76E931CD0E5}"/>
                </a:ext>
              </a:extLst>
            </p:cNvPr>
            <p:cNvCxnSpPr>
              <a:cxnSpLocks/>
            </p:cNvCxnSpPr>
            <p:nvPr/>
          </p:nvCxnSpPr>
          <p:spPr>
            <a:xfrm>
              <a:off x="302973" y="9354"/>
              <a:ext cx="1147509" cy="206546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  <a:headEnd type="none"/>
              <a:tailEnd type="triangle" w="sm" len="sm"/>
            </a:ln>
            <a:effectLst/>
          </p:spPr>
        </p:cxn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62A2C187-3512-420E-B0F0-4491596ECC18}"/>
                </a:ext>
              </a:extLst>
            </p:cNvPr>
            <p:cNvGrpSpPr/>
            <p:nvPr/>
          </p:nvGrpSpPr>
          <p:grpSpPr>
            <a:xfrm>
              <a:off x="82436" y="412750"/>
              <a:ext cx="451952" cy="123825"/>
              <a:chOff x="82436" y="412750"/>
              <a:chExt cx="451952" cy="123825"/>
            </a:xfrm>
          </p:grpSpPr>
          <p:cxnSp>
            <p:nvCxnSpPr>
              <p:cNvPr id="168" name="直線矢印コネクタ 167">
                <a:extLst>
                  <a:ext uri="{FF2B5EF4-FFF2-40B4-BE49-F238E27FC236}">
                    <a16:creationId xmlns:a16="http://schemas.microsoft.com/office/drawing/2014/main" id="{C3E79ADE-28EB-49CF-BC94-4EFE143D63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436" y="412750"/>
                <a:ext cx="213805" cy="123825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  <p:cxnSp>
            <p:nvCxnSpPr>
              <p:cNvPr id="169" name="直線矢印コネクタ 168">
                <a:extLst>
                  <a:ext uri="{FF2B5EF4-FFF2-40B4-BE49-F238E27FC236}">
                    <a16:creationId xmlns:a16="http://schemas.microsoft.com/office/drawing/2014/main" id="{CE5AE37B-F61E-40CD-81EB-FF5378124B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973" y="412750"/>
                <a:ext cx="231415" cy="100774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DFB37E69-B2E8-4A12-9F9A-3FE019EF7530}"/>
                </a:ext>
              </a:extLst>
            </p:cNvPr>
            <p:cNvGrpSpPr/>
            <p:nvPr/>
          </p:nvGrpSpPr>
          <p:grpSpPr>
            <a:xfrm>
              <a:off x="1221459" y="412750"/>
              <a:ext cx="458048" cy="123825"/>
              <a:chOff x="1221459" y="412750"/>
              <a:chExt cx="458048" cy="123825"/>
            </a:xfrm>
          </p:grpSpPr>
          <p:cxnSp>
            <p:nvCxnSpPr>
              <p:cNvPr id="166" name="直線矢印コネクタ 165">
                <a:extLst>
                  <a:ext uri="{FF2B5EF4-FFF2-40B4-BE49-F238E27FC236}">
                    <a16:creationId xmlns:a16="http://schemas.microsoft.com/office/drawing/2014/main" id="{34958612-0804-4E23-B04D-75834B8B581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21459" y="412750"/>
                <a:ext cx="227120" cy="123825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  <p:cxnSp>
            <p:nvCxnSpPr>
              <p:cNvPr id="167" name="直線矢印コネクタ 166">
                <a:extLst>
                  <a:ext uri="{FF2B5EF4-FFF2-40B4-BE49-F238E27FC236}">
                    <a16:creationId xmlns:a16="http://schemas.microsoft.com/office/drawing/2014/main" id="{B81CB3B4-33A7-4989-BBEF-016549596A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59607" y="412750"/>
                <a:ext cx="219900" cy="123825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</p:grp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9727D037-146A-4EE4-BF07-F88C3C75ECD4}"/>
              </a:ext>
            </a:extLst>
          </p:cNvPr>
          <p:cNvGrpSpPr/>
          <p:nvPr/>
        </p:nvGrpSpPr>
        <p:grpSpPr>
          <a:xfrm>
            <a:off x="1301015" y="5982614"/>
            <a:ext cx="1506419" cy="536575"/>
            <a:chOff x="82436" y="0"/>
            <a:chExt cx="1597071" cy="536575"/>
          </a:xfrm>
        </p:grpSpPr>
        <p:cxnSp>
          <p:nvCxnSpPr>
            <p:cNvPr id="197" name="直線矢印コネクタ 196">
              <a:extLst>
                <a:ext uri="{FF2B5EF4-FFF2-40B4-BE49-F238E27FC236}">
                  <a16:creationId xmlns:a16="http://schemas.microsoft.com/office/drawing/2014/main" id="{56D3AAF5-4D71-43CC-8BB4-CF1E90059CE7}"/>
                </a:ext>
              </a:extLst>
            </p:cNvPr>
            <p:cNvCxnSpPr/>
            <p:nvPr/>
          </p:nvCxnSpPr>
          <p:spPr>
            <a:xfrm>
              <a:off x="302973" y="0"/>
              <a:ext cx="2766" cy="24130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  <a:tailEnd type="triangle" w="sm" len="sm"/>
            </a:ln>
            <a:effectLst/>
          </p:spPr>
        </p:cxnSp>
        <p:cxnSp>
          <p:nvCxnSpPr>
            <p:cNvPr id="198" name="直線矢印コネクタ 197">
              <a:extLst>
                <a:ext uri="{FF2B5EF4-FFF2-40B4-BE49-F238E27FC236}">
                  <a16:creationId xmlns:a16="http://schemas.microsoft.com/office/drawing/2014/main" id="{54932ED0-14AF-42AA-8C24-98AFC90E5B09}"/>
                </a:ext>
              </a:extLst>
            </p:cNvPr>
            <p:cNvCxnSpPr>
              <a:cxnSpLocks/>
            </p:cNvCxnSpPr>
            <p:nvPr/>
          </p:nvCxnSpPr>
          <p:spPr>
            <a:xfrm>
              <a:off x="302973" y="9354"/>
              <a:ext cx="1147509" cy="206546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  <a:headEnd type="none"/>
              <a:tailEnd type="triangle" w="sm" len="sm"/>
            </a:ln>
            <a:effectLst/>
          </p:spPr>
        </p:cxn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2F1D6220-8F50-45B5-8985-F04B4D569A12}"/>
                </a:ext>
              </a:extLst>
            </p:cNvPr>
            <p:cNvGrpSpPr/>
            <p:nvPr/>
          </p:nvGrpSpPr>
          <p:grpSpPr>
            <a:xfrm>
              <a:off x="82436" y="412750"/>
              <a:ext cx="451952" cy="123825"/>
              <a:chOff x="82436" y="412750"/>
              <a:chExt cx="451952" cy="123825"/>
            </a:xfrm>
          </p:grpSpPr>
          <p:cxnSp>
            <p:nvCxnSpPr>
              <p:cNvPr id="203" name="直線矢印コネクタ 202">
                <a:extLst>
                  <a:ext uri="{FF2B5EF4-FFF2-40B4-BE49-F238E27FC236}">
                    <a16:creationId xmlns:a16="http://schemas.microsoft.com/office/drawing/2014/main" id="{A4DDEEBF-8C94-4186-B08B-3C107FC22BE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436" y="412750"/>
                <a:ext cx="213805" cy="123825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  <p:cxnSp>
            <p:nvCxnSpPr>
              <p:cNvPr id="204" name="直線矢印コネクタ 203">
                <a:extLst>
                  <a:ext uri="{FF2B5EF4-FFF2-40B4-BE49-F238E27FC236}">
                    <a16:creationId xmlns:a16="http://schemas.microsoft.com/office/drawing/2014/main" id="{480114DF-D273-4BDE-BCF8-EA2697609C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973" y="412750"/>
                <a:ext cx="231415" cy="100774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4CC36C33-BAF1-45FD-B56C-B7E4C11E7F99}"/>
                </a:ext>
              </a:extLst>
            </p:cNvPr>
            <p:cNvGrpSpPr/>
            <p:nvPr/>
          </p:nvGrpSpPr>
          <p:grpSpPr>
            <a:xfrm>
              <a:off x="1221459" y="412750"/>
              <a:ext cx="458048" cy="123825"/>
              <a:chOff x="1221459" y="412750"/>
              <a:chExt cx="458048" cy="123825"/>
            </a:xfrm>
          </p:grpSpPr>
          <p:cxnSp>
            <p:nvCxnSpPr>
              <p:cNvPr id="201" name="直線矢印コネクタ 200">
                <a:extLst>
                  <a:ext uri="{FF2B5EF4-FFF2-40B4-BE49-F238E27FC236}">
                    <a16:creationId xmlns:a16="http://schemas.microsoft.com/office/drawing/2014/main" id="{46D57B07-023B-40E4-9E9C-FA0006876D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21459" y="412750"/>
                <a:ext cx="227120" cy="123825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  <p:cxnSp>
            <p:nvCxnSpPr>
              <p:cNvPr id="202" name="直線矢印コネクタ 201">
                <a:extLst>
                  <a:ext uri="{FF2B5EF4-FFF2-40B4-BE49-F238E27FC236}">
                    <a16:creationId xmlns:a16="http://schemas.microsoft.com/office/drawing/2014/main" id="{93DE5192-E461-4F2C-A9F4-DCCE985D9A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59607" y="412750"/>
                <a:ext cx="219900" cy="123825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</p:grp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C990B994-B4EF-4F5D-B8DD-32D27DD03D36}"/>
              </a:ext>
            </a:extLst>
          </p:cNvPr>
          <p:cNvGrpSpPr/>
          <p:nvPr/>
        </p:nvGrpSpPr>
        <p:grpSpPr>
          <a:xfrm>
            <a:off x="3366195" y="4874141"/>
            <a:ext cx="426299" cy="536575"/>
            <a:chOff x="82436" y="0"/>
            <a:chExt cx="451952" cy="536575"/>
          </a:xfrm>
        </p:grpSpPr>
        <p:cxnSp>
          <p:nvCxnSpPr>
            <p:cNvPr id="206" name="直線矢印コネクタ 205">
              <a:extLst>
                <a:ext uri="{FF2B5EF4-FFF2-40B4-BE49-F238E27FC236}">
                  <a16:creationId xmlns:a16="http://schemas.microsoft.com/office/drawing/2014/main" id="{84673203-90B2-4767-BB2E-3146557C7E56}"/>
                </a:ext>
              </a:extLst>
            </p:cNvPr>
            <p:cNvCxnSpPr/>
            <p:nvPr/>
          </p:nvCxnSpPr>
          <p:spPr>
            <a:xfrm>
              <a:off x="302973" y="0"/>
              <a:ext cx="2766" cy="24130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  <a:tailEnd type="triangle" w="sm" len="sm"/>
            </a:ln>
            <a:effectLst/>
          </p:spPr>
        </p:cxn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4B896A7A-6CFE-4A2B-A088-36A80DA92A8C}"/>
                </a:ext>
              </a:extLst>
            </p:cNvPr>
            <p:cNvGrpSpPr/>
            <p:nvPr/>
          </p:nvGrpSpPr>
          <p:grpSpPr>
            <a:xfrm>
              <a:off x="82436" y="412750"/>
              <a:ext cx="451952" cy="123825"/>
              <a:chOff x="82436" y="412750"/>
              <a:chExt cx="451952" cy="123825"/>
            </a:xfrm>
          </p:grpSpPr>
          <p:cxnSp>
            <p:nvCxnSpPr>
              <p:cNvPr id="212" name="直線矢印コネクタ 211">
                <a:extLst>
                  <a:ext uri="{FF2B5EF4-FFF2-40B4-BE49-F238E27FC236}">
                    <a16:creationId xmlns:a16="http://schemas.microsoft.com/office/drawing/2014/main" id="{9DA84B6D-5798-49B9-8EBE-47E2E8CB2F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436" y="412750"/>
                <a:ext cx="213805" cy="123825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  <p:cxnSp>
            <p:nvCxnSpPr>
              <p:cNvPr id="213" name="直線矢印コネクタ 212">
                <a:extLst>
                  <a:ext uri="{FF2B5EF4-FFF2-40B4-BE49-F238E27FC236}">
                    <a16:creationId xmlns:a16="http://schemas.microsoft.com/office/drawing/2014/main" id="{8F8E49AC-8D5A-4F70-A43D-F06BE717FE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973" y="412750"/>
                <a:ext cx="231415" cy="100774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</p:grp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FB508B1D-9B60-4990-8538-9A1301D5F03F}"/>
              </a:ext>
            </a:extLst>
          </p:cNvPr>
          <p:cNvGrpSpPr/>
          <p:nvPr/>
        </p:nvGrpSpPr>
        <p:grpSpPr>
          <a:xfrm>
            <a:off x="3359845" y="6006228"/>
            <a:ext cx="426299" cy="536575"/>
            <a:chOff x="82436" y="0"/>
            <a:chExt cx="451952" cy="536575"/>
          </a:xfrm>
        </p:grpSpPr>
        <p:cxnSp>
          <p:nvCxnSpPr>
            <p:cNvPr id="215" name="直線矢印コネクタ 214">
              <a:extLst>
                <a:ext uri="{FF2B5EF4-FFF2-40B4-BE49-F238E27FC236}">
                  <a16:creationId xmlns:a16="http://schemas.microsoft.com/office/drawing/2014/main" id="{BE2FF077-68D4-4F15-B279-53FF59A03914}"/>
                </a:ext>
              </a:extLst>
            </p:cNvPr>
            <p:cNvCxnSpPr/>
            <p:nvPr/>
          </p:nvCxnSpPr>
          <p:spPr>
            <a:xfrm>
              <a:off x="302973" y="0"/>
              <a:ext cx="2766" cy="24130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  <a:tailEnd type="triangle" w="sm" len="sm"/>
            </a:ln>
            <a:effectLst/>
          </p:spPr>
        </p:cxn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FEB1D6BD-82C4-4CED-BB45-2216268E664F}"/>
                </a:ext>
              </a:extLst>
            </p:cNvPr>
            <p:cNvGrpSpPr/>
            <p:nvPr/>
          </p:nvGrpSpPr>
          <p:grpSpPr>
            <a:xfrm>
              <a:off x="82436" y="412750"/>
              <a:ext cx="451952" cy="123825"/>
              <a:chOff x="82436" y="412750"/>
              <a:chExt cx="451952" cy="123825"/>
            </a:xfrm>
          </p:grpSpPr>
          <p:cxnSp>
            <p:nvCxnSpPr>
              <p:cNvPr id="217" name="直線矢印コネクタ 216">
                <a:extLst>
                  <a:ext uri="{FF2B5EF4-FFF2-40B4-BE49-F238E27FC236}">
                    <a16:creationId xmlns:a16="http://schemas.microsoft.com/office/drawing/2014/main" id="{A32FD609-58BC-48A8-8210-DEE03DAFBE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436" y="412750"/>
                <a:ext cx="213805" cy="123825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  <p:cxnSp>
            <p:nvCxnSpPr>
              <p:cNvPr id="218" name="直線矢印コネクタ 217">
                <a:extLst>
                  <a:ext uri="{FF2B5EF4-FFF2-40B4-BE49-F238E27FC236}">
                    <a16:creationId xmlns:a16="http://schemas.microsoft.com/office/drawing/2014/main" id="{89324972-E2D7-40F1-B790-AE8616A4C4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973" y="412750"/>
                <a:ext cx="231415" cy="100774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</p:grp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7ED5F9BA-9480-457D-935D-D3791EE9C956}"/>
              </a:ext>
            </a:extLst>
          </p:cNvPr>
          <p:cNvGrpSpPr/>
          <p:nvPr/>
        </p:nvGrpSpPr>
        <p:grpSpPr>
          <a:xfrm>
            <a:off x="3366195" y="7175118"/>
            <a:ext cx="426299" cy="536575"/>
            <a:chOff x="82436" y="0"/>
            <a:chExt cx="451952" cy="536575"/>
          </a:xfrm>
        </p:grpSpPr>
        <p:cxnSp>
          <p:nvCxnSpPr>
            <p:cNvPr id="220" name="直線矢印コネクタ 219">
              <a:extLst>
                <a:ext uri="{FF2B5EF4-FFF2-40B4-BE49-F238E27FC236}">
                  <a16:creationId xmlns:a16="http://schemas.microsoft.com/office/drawing/2014/main" id="{9C4B9061-DD6B-4575-95CC-5E30772C99B5}"/>
                </a:ext>
              </a:extLst>
            </p:cNvPr>
            <p:cNvCxnSpPr/>
            <p:nvPr/>
          </p:nvCxnSpPr>
          <p:spPr>
            <a:xfrm>
              <a:off x="302973" y="0"/>
              <a:ext cx="2766" cy="24130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  <a:tailEnd type="triangle" w="sm" len="sm"/>
            </a:ln>
            <a:effectLst/>
          </p:spPr>
        </p:cxn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2A3F219D-7D10-47D6-900B-C95E0D08CDAC}"/>
                </a:ext>
              </a:extLst>
            </p:cNvPr>
            <p:cNvGrpSpPr/>
            <p:nvPr/>
          </p:nvGrpSpPr>
          <p:grpSpPr>
            <a:xfrm>
              <a:off x="82436" y="412750"/>
              <a:ext cx="451952" cy="123825"/>
              <a:chOff x="82436" y="412750"/>
              <a:chExt cx="451952" cy="123825"/>
            </a:xfrm>
          </p:grpSpPr>
          <p:cxnSp>
            <p:nvCxnSpPr>
              <p:cNvPr id="222" name="直線矢印コネクタ 221">
                <a:extLst>
                  <a:ext uri="{FF2B5EF4-FFF2-40B4-BE49-F238E27FC236}">
                    <a16:creationId xmlns:a16="http://schemas.microsoft.com/office/drawing/2014/main" id="{BD2E7B19-4314-4B1B-AD69-16ED1EE656F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436" y="412750"/>
                <a:ext cx="213805" cy="123825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  <p:cxnSp>
            <p:nvCxnSpPr>
              <p:cNvPr id="223" name="直線矢印コネクタ 222">
                <a:extLst>
                  <a:ext uri="{FF2B5EF4-FFF2-40B4-BE49-F238E27FC236}">
                    <a16:creationId xmlns:a16="http://schemas.microsoft.com/office/drawing/2014/main" id="{13D2FDAB-1B70-4480-88C7-5DE5F36688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973" y="412750"/>
                <a:ext cx="231415" cy="100774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</p:grp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4F6DCE20-7745-4477-B14A-9255BC1DF44E}"/>
              </a:ext>
            </a:extLst>
          </p:cNvPr>
          <p:cNvGrpSpPr/>
          <p:nvPr/>
        </p:nvGrpSpPr>
        <p:grpSpPr>
          <a:xfrm>
            <a:off x="5444800" y="4880456"/>
            <a:ext cx="426299" cy="536575"/>
            <a:chOff x="82436" y="0"/>
            <a:chExt cx="451952" cy="536575"/>
          </a:xfrm>
        </p:grpSpPr>
        <p:cxnSp>
          <p:nvCxnSpPr>
            <p:cNvPr id="225" name="直線矢印コネクタ 224">
              <a:extLst>
                <a:ext uri="{FF2B5EF4-FFF2-40B4-BE49-F238E27FC236}">
                  <a16:creationId xmlns:a16="http://schemas.microsoft.com/office/drawing/2014/main" id="{1F4952FB-35FC-454A-A80B-21532A749D61}"/>
                </a:ext>
              </a:extLst>
            </p:cNvPr>
            <p:cNvCxnSpPr/>
            <p:nvPr/>
          </p:nvCxnSpPr>
          <p:spPr>
            <a:xfrm>
              <a:off x="302973" y="0"/>
              <a:ext cx="2766" cy="24130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  <a:tailEnd type="triangle" w="sm" len="sm"/>
            </a:ln>
            <a:effectLst/>
          </p:spPr>
        </p:cxn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02BCF504-6170-48E0-9785-285C5B05762C}"/>
                </a:ext>
              </a:extLst>
            </p:cNvPr>
            <p:cNvGrpSpPr/>
            <p:nvPr/>
          </p:nvGrpSpPr>
          <p:grpSpPr>
            <a:xfrm>
              <a:off x="82436" y="412750"/>
              <a:ext cx="451952" cy="123825"/>
              <a:chOff x="82436" y="412750"/>
              <a:chExt cx="451952" cy="123825"/>
            </a:xfrm>
          </p:grpSpPr>
          <p:cxnSp>
            <p:nvCxnSpPr>
              <p:cNvPr id="227" name="直線矢印コネクタ 226">
                <a:extLst>
                  <a:ext uri="{FF2B5EF4-FFF2-40B4-BE49-F238E27FC236}">
                    <a16:creationId xmlns:a16="http://schemas.microsoft.com/office/drawing/2014/main" id="{8F12EFD1-52F1-44F4-8CE5-3194888B945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436" y="412750"/>
                <a:ext cx="213805" cy="123825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  <p:cxnSp>
            <p:nvCxnSpPr>
              <p:cNvPr id="228" name="直線矢印コネクタ 227">
                <a:extLst>
                  <a:ext uri="{FF2B5EF4-FFF2-40B4-BE49-F238E27FC236}">
                    <a16:creationId xmlns:a16="http://schemas.microsoft.com/office/drawing/2014/main" id="{8AD9B5CB-C0E2-469F-BEC3-18C8FD5190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973" y="412750"/>
                <a:ext cx="231415" cy="100774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</p:grp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4AB09712-FBA6-4787-BBD9-DC27A8A2922F}"/>
              </a:ext>
            </a:extLst>
          </p:cNvPr>
          <p:cNvGrpSpPr/>
          <p:nvPr/>
        </p:nvGrpSpPr>
        <p:grpSpPr>
          <a:xfrm>
            <a:off x="5444800" y="5989259"/>
            <a:ext cx="426299" cy="536575"/>
            <a:chOff x="82436" y="0"/>
            <a:chExt cx="451952" cy="536575"/>
          </a:xfrm>
        </p:grpSpPr>
        <p:cxnSp>
          <p:nvCxnSpPr>
            <p:cNvPr id="230" name="直線矢印コネクタ 229">
              <a:extLst>
                <a:ext uri="{FF2B5EF4-FFF2-40B4-BE49-F238E27FC236}">
                  <a16:creationId xmlns:a16="http://schemas.microsoft.com/office/drawing/2014/main" id="{C62051CF-1DDF-431C-AC85-8E62D1BE4F57}"/>
                </a:ext>
              </a:extLst>
            </p:cNvPr>
            <p:cNvCxnSpPr/>
            <p:nvPr/>
          </p:nvCxnSpPr>
          <p:spPr>
            <a:xfrm>
              <a:off x="302973" y="0"/>
              <a:ext cx="2766" cy="24130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  <a:tailEnd type="triangle" w="sm" len="sm"/>
            </a:ln>
            <a:effectLst/>
          </p:spPr>
        </p:cxn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ACBA637D-F7ED-4BEE-9FD7-F3090EEDD121}"/>
                </a:ext>
              </a:extLst>
            </p:cNvPr>
            <p:cNvGrpSpPr/>
            <p:nvPr/>
          </p:nvGrpSpPr>
          <p:grpSpPr>
            <a:xfrm>
              <a:off x="82436" y="412750"/>
              <a:ext cx="451952" cy="123825"/>
              <a:chOff x="82436" y="412750"/>
              <a:chExt cx="451952" cy="123825"/>
            </a:xfrm>
          </p:grpSpPr>
          <p:cxnSp>
            <p:nvCxnSpPr>
              <p:cNvPr id="232" name="直線矢印コネクタ 231">
                <a:extLst>
                  <a:ext uri="{FF2B5EF4-FFF2-40B4-BE49-F238E27FC236}">
                    <a16:creationId xmlns:a16="http://schemas.microsoft.com/office/drawing/2014/main" id="{A47F9884-34A4-40BC-A30A-67EC994508C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436" y="412750"/>
                <a:ext cx="213805" cy="123825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  <p:cxnSp>
            <p:nvCxnSpPr>
              <p:cNvPr id="233" name="直線矢印コネクタ 232">
                <a:extLst>
                  <a:ext uri="{FF2B5EF4-FFF2-40B4-BE49-F238E27FC236}">
                    <a16:creationId xmlns:a16="http://schemas.microsoft.com/office/drawing/2014/main" id="{930A6D95-504F-4B7E-9542-5F0ECA6436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973" y="412750"/>
                <a:ext cx="231415" cy="100774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</p:grp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0FC0ECC6-28E2-4CDA-A785-5E5F7270EE8C}"/>
              </a:ext>
            </a:extLst>
          </p:cNvPr>
          <p:cNvGrpSpPr/>
          <p:nvPr/>
        </p:nvGrpSpPr>
        <p:grpSpPr>
          <a:xfrm>
            <a:off x="5444800" y="7175118"/>
            <a:ext cx="426299" cy="536575"/>
            <a:chOff x="82436" y="0"/>
            <a:chExt cx="451952" cy="536575"/>
          </a:xfrm>
        </p:grpSpPr>
        <p:cxnSp>
          <p:nvCxnSpPr>
            <p:cNvPr id="235" name="直線矢印コネクタ 234">
              <a:extLst>
                <a:ext uri="{FF2B5EF4-FFF2-40B4-BE49-F238E27FC236}">
                  <a16:creationId xmlns:a16="http://schemas.microsoft.com/office/drawing/2014/main" id="{5B4CC417-209E-467F-BA67-332E252BA1E9}"/>
                </a:ext>
              </a:extLst>
            </p:cNvPr>
            <p:cNvCxnSpPr/>
            <p:nvPr/>
          </p:nvCxnSpPr>
          <p:spPr>
            <a:xfrm>
              <a:off x="302973" y="0"/>
              <a:ext cx="2766" cy="24130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dash"/>
              <a:miter lim="800000"/>
              <a:tailEnd type="triangle" w="sm" len="sm"/>
            </a:ln>
            <a:effectLst/>
          </p:spPr>
        </p:cxn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520729C0-FA35-4C0D-BB62-ED05BBA49284}"/>
                </a:ext>
              </a:extLst>
            </p:cNvPr>
            <p:cNvGrpSpPr/>
            <p:nvPr/>
          </p:nvGrpSpPr>
          <p:grpSpPr>
            <a:xfrm>
              <a:off x="82436" y="412750"/>
              <a:ext cx="451952" cy="123825"/>
              <a:chOff x="82436" y="412750"/>
              <a:chExt cx="451952" cy="123825"/>
            </a:xfrm>
          </p:grpSpPr>
          <p:cxnSp>
            <p:nvCxnSpPr>
              <p:cNvPr id="237" name="直線矢印コネクタ 236">
                <a:extLst>
                  <a:ext uri="{FF2B5EF4-FFF2-40B4-BE49-F238E27FC236}">
                    <a16:creationId xmlns:a16="http://schemas.microsoft.com/office/drawing/2014/main" id="{2945D689-E8C2-455E-95D5-6B9DFB0346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436" y="412750"/>
                <a:ext cx="213805" cy="123825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  <p:cxnSp>
            <p:nvCxnSpPr>
              <p:cNvPr id="238" name="直線矢印コネクタ 237">
                <a:extLst>
                  <a:ext uri="{FF2B5EF4-FFF2-40B4-BE49-F238E27FC236}">
                    <a16:creationId xmlns:a16="http://schemas.microsoft.com/office/drawing/2014/main" id="{429C0FCA-AA5B-4892-8D58-2CA2D3EC91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973" y="412750"/>
                <a:ext cx="231415" cy="100774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dash"/>
                <a:miter lim="800000"/>
                <a:tailEnd type="triangle" w="sm" len="sm"/>
              </a:ln>
              <a:effectLst/>
            </p:spPr>
          </p:cxnSp>
        </p:grpSp>
      </p:grpSp>
      <p:sp>
        <p:nvSpPr>
          <p:cNvPr id="240" name="正方形/長方形 239">
            <a:extLst>
              <a:ext uri="{FF2B5EF4-FFF2-40B4-BE49-F238E27FC236}">
                <a16:creationId xmlns:a16="http://schemas.microsoft.com/office/drawing/2014/main" id="{12349618-0BD9-4D89-AFFC-16824CFBC1BD}"/>
              </a:ext>
            </a:extLst>
          </p:cNvPr>
          <p:cNvSpPr/>
          <p:nvPr/>
        </p:nvSpPr>
        <p:spPr>
          <a:xfrm>
            <a:off x="122958" y="3688322"/>
            <a:ext cx="6983115" cy="1944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■セミナーは参加希望会場、官民対話は参加希望自治体および参加方法を選択してください。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67339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3459</TotalTime>
  <Words>323</Words>
  <Application>Microsoft Office PowerPoint</Application>
  <PresentationFormat>ユーザー設定</PresentationFormat>
  <Paragraphs>215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Meiryo UI</vt:lpstr>
      <vt:lpstr>ＭＳ Ｐゴシック</vt:lpstr>
      <vt:lpstr>ＭＳ ゴシック</vt:lpstr>
      <vt:lpstr>メイリオ</vt:lpstr>
      <vt:lpstr>游ゴシック</vt:lpstr>
      <vt:lpstr>Arial</vt:lpstr>
      <vt:lpstr>Calibri</vt:lpstr>
      <vt:lpstr>Calibri Light</vt:lpstr>
      <vt:lpstr>Franklin Gothic Book</vt:lpstr>
      <vt:lpstr>Office テーマ</vt:lpstr>
      <vt:lpstr>PowerPoint プレゼンテーション</vt:lpstr>
    </vt:vector>
  </TitlesOfParts>
  <Company>I&amp;S BBDO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I&amp;S BBDO Inc.</dc:creator>
  <cp:lastModifiedBy>網田 知泰</cp:lastModifiedBy>
  <cp:revision>298</cp:revision>
  <cp:lastPrinted>2018-10-10T04:50:55Z</cp:lastPrinted>
  <dcterms:created xsi:type="dcterms:W3CDTF">2013-11-28T10:27:00Z</dcterms:created>
  <dcterms:modified xsi:type="dcterms:W3CDTF">2018-10-15T01:58:59Z</dcterms:modified>
</cp:coreProperties>
</file>