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1" r:id="rId1"/>
  </p:sldMasterIdLst>
  <p:notesMasterIdLst>
    <p:notesMasterId r:id="rId3"/>
  </p:notesMasterIdLst>
  <p:sldIdLst>
    <p:sldId id="260" r:id="rId2"/>
  </p:sldIdLst>
  <p:sldSz cx="7380288" cy="10440988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1pPr>
    <a:lvl2pPr marL="50913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2pPr>
    <a:lvl3pPr marL="1018276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3pPr>
    <a:lvl4pPr marL="1527414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4pPr>
    <a:lvl5pPr marL="2036552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5pPr>
    <a:lvl6pPr marL="2545690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6pPr>
    <a:lvl7pPr marL="3054828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7pPr>
    <a:lvl8pPr marL="3563965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8pPr>
    <a:lvl9pPr marL="4073103" algn="l" defTabSz="1018276" rtl="0" eaLnBrk="1" latinLnBrk="0" hangingPunct="1">
      <a:defRPr kumimoji="1" sz="2700" kern="1200">
        <a:solidFill>
          <a:schemeClr val="tx1"/>
        </a:solidFill>
        <a:latin typeface="Franklin Gothic Book" pitchFamily="34" charset="0"/>
        <a:ea typeface="ＭＳ ゴシック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>
          <p15:clr>
            <a:srgbClr val="A4A3A4"/>
          </p15:clr>
        </p15:guide>
        <p15:guide id="2" pos="23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7" autoAdjust="0"/>
    <p:restoredTop sz="96182" autoAdjust="0"/>
  </p:normalViewPr>
  <p:slideViewPr>
    <p:cSldViewPr>
      <p:cViewPr varScale="1">
        <p:scale>
          <a:sx n="42" d="100"/>
          <a:sy n="42" d="100"/>
        </p:scale>
        <p:origin x="2176" y="48"/>
      </p:cViewPr>
      <p:guideLst>
        <p:guide orient="horz" pos="3289"/>
        <p:guide pos="23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354FF9C4-EEA1-447F-A155-07D7CB305361}" type="datetimeFigureOut">
              <a:rPr kumimoji="1" lang="ja-JP" altLang="en-US" smtClean="0"/>
              <a:pPr/>
              <a:t>2019/2/19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62163" y="741363"/>
            <a:ext cx="26114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644" tIns="45322" rIns="90644" bIns="45322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510E914B-366C-4DFC-83E9-0BEBDEE9405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159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0E914B-366C-4DFC-83E9-0BEBDEE94054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013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536" y="1708746"/>
            <a:ext cx="5535216" cy="3635011"/>
          </a:xfrm>
        </p:spPr>
        <p:txBody>
          <a:bodyPr anchor="b"/>
          <a:lstStyle>
            <a:lvl1pPr algn="ctr"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22536" y="5483936"/>
            <a:ext cx="5535216" cy="2520821"/>
          </a:xfrm>
        </p:spPr>
        <p:txBody>
          <a:bodyPr/>
          <a:lstStyle>
            <a:lvl1pPr marL="0" indent="0" algn="ctr">
              <a:buNone/>
              <a:defRPr sz="1453"/>
            </a:lvl1pPr>
            <a:lvl2pPr marL="276743" indent="0" algn="ctr">
              <a:buNone/>
              <a:defRPr sz="1211"/>
            </a:lvl2pPr>
            <a:lvl3pPr marL="553486" indent="0" algn="ctr">
              <a:buNone/>
              <a:defRPr sz="1090"/>
            </a:lvl3pPr>
            <a:lvl4pPr marL="830229" indent="0" algn="ctr">
              <a:buNone/>
              <a:defRPr sz="968"/>
            </a:lvl4pPr>
            <a:lvl5pPr marL="1106973" indent="0" algn="ctr">
              <a:buNone/>
              <a:defRPr sz="968"/>
            </a:lvl5pPr>
            <a:lvl6pPr marL="1383716" indent="0" algn="ctr">
              <a:buNone/>
              <a:defRPr sz="968"/>
            </a:lvl6pPr>
            <a:lvl7pPr marL="1660459" indent="0" algn="ctr">
              <a:buNone/>
              <a:defRPr sz="968"/>
            </a:lvl7pPr>
            <a:lvl8pPr marL="1937202" indent="0" algn="ctr">
              <a:buNone/>
              <a:defRPr sz="968"/>
            </a:lvl8pPr>
            <a:lvl9pPr marL="2213945" indent="0" algn="ctr">
              <a:buNone/>
              <a:defRPr sz="968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2A6D0-A800-4496-9EEB-ECD38CF5A56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778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112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81518" y="555886"/>
            <a:ext cx="1591375" cy="884825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7395" y="555886"/>
            <a:ext cx="4681870" cy="884825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7327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D0BD4-CDD2-4E73-8440-FD7827DB7ED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392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3551" y="2602998"/>
            <a:ext cx="6365498" cy="4343160"/>
          </a:xfrm>
        </p:spPr>
        <p:txBody>
          <a:bodyPr anchor="b"/>
          <a:lstStyle>
            <a:lvl1pPr>
              <a:defRPr sz="3632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3551" y="6987246"/>
            <a:ext cx="6365498" cy="2283965"/>
          </a:xfrm>
        </p:spPr>
        <p:txBody>
          <a:bodyPr/>
          <a:lstStyle>
            <a:lvl1pPr marL="0" indent="0">
              <a:buNone/>
              <a:defRPr sz="1453">
                <a:solidFill>
                  <a:schemeClr val="tx1">
                    <a:tint val="75000"/>
                  </a:schemeClr>
                </a:solidFill>
              </a:defRPr>
            </a:lvl1pPr>
            <a:lvl2pPr marL="276743" indent="0">
              <a:buNone/>
              <a:defRPr sz="1211">
                <a:solidFill>
                  <a:schemeClr val="tx1">
                    <a:tint val="75000"/>
                  </a:schemeClr>
                </a:solidFill>
              </a:defRPr>
            </a:lvl2pPr>
            <a:lvl3pPr marL="553486" indent="0">
              <a:buNone/>
              <a:defRPr sz="1090">
                <a:solidFill>
                  <a:schemeClr val="tx1">
                    <a:tint val="75000"/>
                  </a:schemeClr>
                </a:solidFill>
              </a:defRPr>
            </a:lvl3pPr>
            <a:lvl4pPr marL="83022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4pPr>
            <a:lvl5pPr marL="1106973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5pPr>
            <a:lvl6pPr marL="1383716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6pPr>
            <a:lvl7pPr marL="1660459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7pPr>
            <a:lvl8pPr marL="1937202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8pPr>
            <a:lvl9pPr marL="2213945" indent="0">
              <a:buNone/>
              <a:defRPr sz="9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8E58D-A926-4F09-A5F7-135929476C7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568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7395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36271" y="2779430"/>
            <a:ext cx="3136622" cy="662471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054A4-459A-4A2E-BDE9-0B593B2665E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2401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555887"/>
            <a:ext cx="6365498" cy="201810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8357" y="2559493"/>
            <a:ext cx="3122207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8357" y="3813861"/>
            <a:ext cx="3122207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36271" y="2559493"/>
            <a:ext cx="3137584" cy="1254368"/>
          </a:xfrm>
        </p:spPr>
        <p:txBody>
          <a:bodyPr anchor="b"/>
          <a:lstStyle>
            <a:lvl1pPr marL="0" indent="0">
              <a:buNone/>
              <a:defRPr sz="1453" b="1"/>
            </a:lvl1pPr>
            <a:lvl2pPr marL="276743" indent="0">
              <a:buNone/>
              <a:defRPr sz="1211" b="1"/>
            </a:lvl2pPr>
            <a:lvl3pPr marL="553486" indent="0">
              <a:buNone/>
              <a:defRPr sz="1090" b="1"/>
            </a:lvl3pPr>
            <a:lvl4pPr marL="830229" indent="0">
              <a:buNone/>
              <a:defRPr sz="968" b="1"/>
            </a:lvl4pPr>
            <a:lvl5pPr marL="1106973" indent="0">
              <a:buNone/>
              <a:defRPr sz="968" b="1"/>
            </a:lvl5pPr>
            <a:lvl6pPr marL="1383716" indent="0">
              <a:buNone/>
              <a:defRPr sz="968" b="1"/>
            </a:lvl6pPr>
            <a:lvl7pPr marL="1660459" indent="0">
              <a:buNone/>
              <a:defRPr sz="968" b="1"/>
            </a:lvl7pPr>
            <a:lvl8pPr marL="1937202" indent="0">
              <a:buNone/>
              <a:defRPr sz="968" b="1"/>
            </a:lvl8pPr>
            <a:lvl9pPr marL="2213945" indent="0">
              <a:buNone/>
              <a:defRPr sz="968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36271" y="3813861"/>
            <a:ext cx="3137584" cy="560961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2B5BD-9941-4DA4-BE5B-E486A0068E3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0160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731BF-286C-4BD8-B4F7-2756CDE4B6A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5783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F0390F-34E8-4B8D-B57A-6C9B12F0D5F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111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>
              <a:defRPr sz="1937"/>
            </a:lvl1pPr>
            <a:lvl2pPr>
              <a:defRPr sz="1695"/>
            </a:lvl2pPr>
            <a:lvl3pPr>
              <a:defRPr sz="1453"/>
            </a:lvl3pPr>
            <a:lvl4pPr>
              <a:defRPr sz="1211"/>
            </a:lvl4pPr>
            <a:lvl5pPr>
              <a:defRPr sz="1211"/>
            </a:lvl5pPr>
            <a:lvl6pPr>
              <a:defRPr sz="1211"/>
            </a:lvl6pPr>
            <a:lvl7pPr>
              <a:defRPr sz="1211"/>
            </a:lvl7pPr>
            <a:lvl8pPr>
              <a:defRPr sz="1211"/>
            </a:lvl8pPr>
            <a:lvl9pPr>
              <a:defRPr sz="12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932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8356" y="696066"/>
            <a:ext cx="2380335" cy="2436231"/>
          </a:xfrm>
        </p:spPr>
        <p:txBody>
          <a:bodyPr anchor="b"/>
          <a:lstStyle>
            <a:lvl1pPr>
              <a:defRPr sz="1937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37584" y="1503310"/>
            <a:ext cx="3736271" cy="7419869"/>
          </a:xfrm>
        </p:spPr>
        <p:txBody>
          <a:bodyPr/>
          <a:lstStyle>
            <a:lvl1pPr marL="0" indent="0">
              <a:buNone/>
              <a:defRPr sz="1937"/>
            </a:lvl1pPr>
            <a:lvl2pPr marL="276743" indent="0">
              <a:buNone/>
              <a:defRPr sz="1695"/>
            </a:lvl2pPr>
            <a:lvl3pPr marL="553486" indent="0">
              <a:buNone/>
              <a:defRPr sz="1453"/>
            </a:lvl3pPr>
            <a:lvl4pPr marL="830229" indent="0">
              <a:buNone/>
              <a:defRPr sz="1211"/>
            </a:lvl4pPr>
            <a:lvl5pPr marL="1106973" indent="0">
              <a:buNone/>
              <a:defRPr sz="1211"/>
            </a:lvl5pPr>
            <a:lvl6pPr marL="1383716" indent="0">
              <a:buNone/>
              <a:defRPr sz="1211"/>
            </a:lvl6pPr>
            <a:lvl7pPr marL="1660459" indent="0">
              <a:buNone/>
              <a:defRPr sz="1211"/>
            </a:lvl7pPr>
            <a:lvl8pPr marL="1937202" indent="0">
              <a:buNone/>
              <a:defRPr sz="1211"/>
            </a:lvl8pPr>
            <a:lvl9pPr marL="2213945" indent="0">
              <a:buNone/>
              <a:defRPr sz="121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8356" y="3132296"/>
            <a:ext cx="2380335" cy="5802967"/>
          </a:xfrm>
        </p:spPr>
        <p:txBody>
          <a:bodyPr/>
          <a:lstStyle>
            <a:lvl1pPr marL="0" indent="0">
              <a:buNone/>
              <a:defRPr sz="968"/>
            </a:lvl1pPr>
            <a:lvl2pPr marL="276743" indent="0">
              <a:buNone/>
              <a:defRPr sz="847"/>
            </a:lvl2pPr>
            <a:lvl3pPr marL="553486" indent="0">
              <a:buNone/>
              <a:defRPr sz="726"/>
            </a:lvl3pPr>
            <a:lvl4pPr marL="830229" indent="0">
              <a:buNone/>
              <a:defRPr sz="605"/>
            </a:lvl4pPr>
            <a:lvl5pPr marL="1106973" indent="0">
              <a:buNone/>
              <a:defRPr sz="605"/>
            </a:lvl5pPr>
            <a:lvl6pPr marL="1383716" indent="0">
              <a:buNone/>
              <a:defRPr sz="605"/>
            </a:lvl6pPr>
            <a:lvl7pPr marL="1660459" indent="0">
              <a:buNone/>
              <a:defRPr sz="605"/>
            </a:lvl7pPr>
            <a:lvl8pPr marL="1937202" indent="0">
              <a:buNone/>
              <a:defRPr sz="605"/>
            </a:lvl8pPr>
            <a:lvl9pPr marL="2213945" indent="0">
              <a:buNone/>
              <a:defRPr sz="60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CD414-C1F2-42DB-88EE-C71881037EA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62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07395" y="555887"/>
            <a:ext cx="6365498" cy="2018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7395" y="2779430"/>
            <a:ext cx="6365498" cy="6624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07395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444721" y="9677250"/>
            <a:ext cx="2490847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212328" y="9677250"/>
            <a:ext cx="1660565" cy="5558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B4BBF-132C-40C7-84C8-8DDEC39AC19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2601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172" r:id="rId11"/>
  </p:sldLayoutIdLst>
  <p:txStyles>
    <p:titleStyle>
      <a:lvl1pPr algn="l" defTabSz="553486" rtl="0" eaLnBrk="1" latinLnBrk="0" hangingPunct="1">
        <a:lnSpc>
          <a:spcPct val="90000"/>
        </a:lnSpc>
        <a:spcBef>
          <a:spcPct val="0"/>
        </a:spcBef>
        <a:buNone/>
        <a:defRPr kumimoji="1" sz="266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372" indent="-138372" algn="l" defTabSz="553486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kumimoji="1" sz="1695" kern="1200">
          <a:solidFill>
            <a:schemeClr val="tx1"/>
          </a:solidFill>
          <a:latin typeface="+mn-lt"/>
          <a:ea typeface="+mn-ea"/>
          <a:cs typeface="+mn-cs"/>
        </a:defRPr>
      </a:lvl1pPr>
      <a:lvl2pPr marL="415115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3" kern="1200">
          <a:solidFill>
            <a:schemeClr val="tx1"/>
          </a:solidFill>
          <a:latin typeface="+mn-lt"/>
          <a:ea typeface="+mn-ea"/>
          <a:cs typeface="+mn-cs"/>
        </a:defRPr>
      </a:lvl2pPr>
      <a:lvl3pPr marL="691858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1" kern="1200">
          <a:solidFill>
            <a:schemeClr val="tx1"/>
          </a:solidFill>
          <a:latin typeface="+mn-lt"/>
          <a:ea typeface="+mn-ea"/>
          <a:cs typeface="+mn-cs"/>
        </a:defRPr>
      </a:lvl3pPr>
      <a:lvl4pPr marL="96860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24534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52208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798831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2075574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352317" indent="-138372" algn="l" defTabSz="553486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7674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2pPr>
      <a:lvl3pPr marL="55348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3pPr>
      <a:lvl4pPr marL="83022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4pPr>
      <a:lvl5pPr marL="1106973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5pPr>
      <a:lvl6pPr marL="1383716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6pPr>
      <a:lvl7pPr marL="1660459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7pPr>
      <a:lvl8pPr marL="1937202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8pPr>
      <a:lvl9pPr marL="2213945" algn="l" defTabSz="553486" rtl="0" eaLnBrk="1" latinLnBrk="0" hangingPunct="1">
        <a:defRPr kumimoji="1" sz="1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m-zop.co.jp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" name="表 238">
            <a:extLst>
              <a:ext uri="{FF2B5EF4-FFF2-40B4-BE49-F238E27FC236}">
                <a16:creationId xmlns:a16="http://schemas.microsoft.com/office/drawing/2014/main" id="{1BABD4A2-16ED-4AB2-A8E0-1FB82B3854F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4961" y="1628941"/>
          <a:ext cx="7056784" cy="7161379"/>
        </p:xfrm>
        <a:graphic>
          <a:graphicData uri="http://schemas.openxmlformats.org/drawingml/2006/table">
            <a:tbl>
              <a:tblPr/>
              <a:tblGrid>
                <a:gridCol w="214476">
                  <a:extLst>
                    <a:ext uri="{9D8B030D-6E8A-4147-A177-3AD203B41FA5}">
                      <a16:colId xmlns:a16="http://schemas.microsoft.com/office/drawing/2014/main" val="3016638431"/>
                    </a:ext>
                  </a:extLst>
                </a:gridCol>
                <a:gridCol w="1513715">
                  <a:extLst>
                    <a:ext uri="{9D8B030D-6E8A-4147-A177-3AD203B41FA5}">
                      <a16:colId xmlns:a16="http://schemas.microsoft.com/office/drawing/2014/main" val="1478787609"/>
                    </a:ext>
                  </a:extLst>
                </a:gridCol>
                <a:gridCol w="1876052">
                  <a:extLst>
                    <a:ext uri="{9D8B030D-6E8A-4147-A177-3AD203B41FA5}">
                      <a16:colId xmlns:a16="http://schemas.microsoft.com/office/drawing/2014/main" val="465516185"/>
                    </a:ext>
                  </a:extLst>
                </a:gridCol>
                <a:gridCol w="868366">
                  <a:extLst>
                    <a:ext uri="{9D8B030D-6E8A-4147-A177-3AD203B41FA5}">
                      <a16:colId xmlns:a16="http://schemas.microsoft.com/office/drawing/2014/main" val="1913456557"/>
                    </a:ext>
                  </a:extLst>
                </a:gridCol>
                <a:gridCol w="2584175">
                  <a:extLst>
                    <a:ext uri="{9D8B030D-6E8A-4147-A177-3AD203B41FA5}">
                      <a16:colId xmlns:a16="http://schemas.microsoft.com/office/drawing/2014/main" val="2362438001"/>
                    </a:ext>
                  </a:extLst>
                </a:gridCol>
              </a:tblGrid>
              <a:tr h="27274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貴団体・貴社名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33998"/>
                  </a:ext>
                </a:extLst>
              </a:tr>
              <a:tr h="27274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所在地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9109948"/>
                  </a:ext>
                </a:extLst>
              </a:tr>
              <a:tr h="27274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電話番号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7063036"/>
                  </a:ext>
                </a:extLst>
              </a:tr>
              <a:tr h="2727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①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787923"/>
                  </a:ext>
                </a:extLst>
              </a:tr>
              <a:tr h="43363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メールアドレス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（参加代表者のみ）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853056"/>
                  </a:ext>
                </a:extLst>
              </a:tr>
              <a:tr h="27274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②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8142597"/>
                  </a:ext>
                </a:extLst>
              </a:tr>
              <a:tr h="27274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③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2588482"/>
                  </a:ext>
                </a:extLst>
              </a:tr>
              <a:tr h="27274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④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55348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036797"/>
                  </a:ext>
                </a:extLst>
              </a:tr>
              <a:tr h="27274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⑤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参加者氏名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所属・役職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28781"/>
                  </a:ext>
                </a:extLst>
              </a:tr>
              <a:tr h="40002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046720"/>
                  </a:ext>
                </a:extLst>
              </a:tr>
              <a:tr h="54549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今後も</a:t>
                      </a:r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PPP/PFI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に関する情報をお送りしてもよろしいですか。</a:t>
                      </a:r>
                      <a:b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（○印をつけてください）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１．はい</a:t>
                      </a:r>
                      <a:b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２．いいえ</a:t>
                      </a:r>
                    </a:p>
                  </a:txBody>
                  <a:tcPr marL="4271" marR="4271" marT="42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4271" marR="4271" marT="427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4305219"/>
                  </a:ext>
                </a:extLst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-1660" y="563418"/>
            <a:ext cx="7380288" cy="95410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　　　　　　　山口・広島・北九州「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官民連携プラットフォーム」 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　　　　　　第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回「</a:t>
            </a:r>
            <a:r>
              <a:rPr lang="en-US" altLang="ja-JP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8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セミナー・官民対話」</a:t>
            </a:r>
            <a:endParaRPr lang="en-US" altLang="ja-JP" sz="18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　　　　参 加 申 込 書</a:t>
            </a:r>
            <a:endParaRPr lang="en-US" altLang="ja-JP" sz="2400" b="1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753" y="9734450"/>
            <a:ext cx="7056784" cy="577081"/>
          </a:xfrm>
          <a:prstGeom prst="rect">
            <a:avLst/>
          </a:prstGeom>
          <a:noFill/>
          <a:ln w="63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＜個人情報の取り扱いについて＞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本申込書に記入いただきました個人情報は、セミナー申込みに関する受付管理事務、開催前後の申込者様へのご連絡ならびに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PPP/PFI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官民連携プラットフォームで共有する参加者リスト作成等に利用いたします。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54961" y="8857921"/>
            <a:ext cx="881832" cy="261610"/>
          </a:xfrm>
          <a:prstGeom prst="rect">
            <a:avLst/>
          </a:prstGeom>
          <a:solidFill>
            <a:schemeClr val="bg2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事前質問　　　　　　　　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21490"/>
            <a:ext cx="7380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FAX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083-222-5515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メール：</a:t>
            </a:r>
            <a:r>
              <a:rPr kumimoji="1"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ppppfi@ymfg.ym-zop.co.jp</a:t>
            </a:r>
          </a:p>
          <a:p>
            <a:pPr algn="ctr"/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（送付先：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YMFG ZONE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プラニング　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田中</a:t>
            </a:r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、藏重、網田）</a:t>
            </a:r>
            <a:r>
              <a:rPr kumimoji="1"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36793" y="8841100"/>
            <a:ext cx="62824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○ 今回のセミナーに関する質問や、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PPP/PFI</a:t>
            </a:r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の検討課題等がありましたら、下枠内にご記入ください。</a:t>
            </a:r>
            <a:endParaRPr lang="en-US" altLang="ja-JP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3BDED15-83F9-4B8F-876F-0938600FB93C}"/>
              </a:ext>
            </a:extLst>
          </p:cNvPr>
          <p:cNvSpPr/>
          <p:nvPr/>
        </p:nvSpPr>
        <p:spPr>
          <a:xfrm>
            <a:off x="1319629" y="9134907"/>
            <a:ext cx="5898908" cy="510743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図 14" descr="山口フィナンシャルグループ">
            <a:hlinkClick r:id="rId3"/>
            <a:extLst>
              <a:ext uri="{FF2B5EF4-FFF2-40B4-BE49-F238E27FC236}">
                <a16:creationId xmlns:a16="http://schemas.microsoft.com/office/drawing/2014/main" id="{D0F178BE-8B62-46D9-9302-F2DFF024D3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16" y="778545"/>
            <a:ext cx="946882" cy="515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正方形/長方形 239">
            <a:extLst>
              <a:ext uri="{FF2B5EF4-FFF2-40B4-BE49-F238E27FC236}">
                <a16:creationId xmlns:a16="http://schemas.microsoft.com/office/drawing/2014/main" id="{12349618-0BD9-4D89-AFFC-16824CFBC1BD}"/>
              </a:ext>
            </a:extLst>
          </p:cNvPr>
          <p:cNvSpPr/>
          <p:nvPr/>
        </p:nvSpPr>
        <p:spPr>
          <a:xfrm>
            <a:off x="170633" y="4322425"/>
            <a:ext cx="6983115" cy="1944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■セミナーは参加希望会場、官民対話は参加希望自治体および参加方法を選択してください。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EADCEAB2-3E00-4527-B4D2-013721F0CD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43492"/>
              </p:ext>
            </p:extLst>
          </p:nvPr>
        </p:nvGraphicFramePr>
        <p:xfrm>
          <a:off x="414573" y="4584512"/>
          <a:ext cx="6552729" cy="3500614"/>
        </p:xfrm>
        <a:graphic>
          <a:graphicData uri="http://schemas.openxmlformats.org/drawingml/2006/table">
            <a:tbl>
              <a:tblPr/>
              <a:tblGrid>
                <a:gridCol w="1504554">
                  <a:extLst>
                    <a:ext uri="{9D8B030D-6E8A-4147-A177-3AD203B41FA5}">
                      <a16:colId xmlns:a16="http://schemas.microsoft.com/office/drawing/2014/main" val="1493222277"/>
                    </a:ext>
                  </a:extLst>
                </a:gridCol>
                <a:gridCol w="445427">
                  <a:extLst>
                    <a:ext uri="{9D8B030D-6E8A-4147-A177-3AD203B41FA5}">
                      <a16:colId xmlns:a16="http://schemas.microsoft.com/office/drawing/2014/main" val="2004646170"/>
                    </a:ext>
                  </a:extLst>
                </a:gridCol>
                <a:gridCol w="1237298">
                  <a:extLst>
                    <a:ext uri="{9D8B030D-6E8A-4147-A177-3AD203B41FA5}">
                      <a16:colId xmlns:a16="http://schemas.microsoft.com/office/drawing/2014/main" val="900053523"/>
                    </a:ext>
                  </a:extLst>
                </a:gridCol>
                <a:gridCol w="445427">
                  <a:extLst>
                    <a:ext uri="{9D8B030D-6E8A-4147-A177-3AD203B41FA5}">
                      <a16:colId xmlns:a16="http://schemas.microsoft.com/office/drawing/2014/main" val="3790924892"/>
                    </a:ext>
                  </a:extLst>
                </a:gridCol>
                <a:gridCol w="1237298">
                  <a:extLst>
                    <a:ext uri="{9D8B030D-6E8A-4147-A177-3AD203B41FA5}">
                      <a16:colId xmlns:a16="http://schemas.microsoft.com/office/drawing/2014/main" val="3691201307"/>
                    </a:ext>
                  </a:extLst>
                </a:gridCol>
                <a:gridCol w="445427">
                  <a:extLst>
                    <a:ext uri="{9D8B030D-6E8A-4147-A177-3AD203B41FA5}">
                      <a16:colId xmlns:a16="http://schemas.microsoft.com/office/drawing/2014/main" val="859374583"/>
                    </a:ext>
                  </a:extLst>
                </a:gridCol>
                <a:gridCol w="1237298">
                  <a:extLst>
                    <a:ext uri="{9D8B030D-6E8A-4147-A177-3AD203B41FA5}">
                      <a16:colId xmlns:a16="http://schemas.microsoft.com/office/drawing/2014/main" val="2809010289"/>
                    </a:ext>
                  </a:extLst>
                </a:gridCol>
              </a:tblGrid>
              <a:tr h="2753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セミナー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山口会場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広島会場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北九州会場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3219742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8524107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102293"/>
                  </a:ext>
                </a:extLst>
              </a:tr>
              <a:tr h="2104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693263"/>
                  </a:ext>
                </a:extLst>
              </a:tr>
              <a:tr h="2753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官民対話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山口会場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広島会場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北九州会場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658033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相談自治体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光市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竹原市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中津市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650609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提案者・助言者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提案者・助言者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提案者・助言者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215144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参加方法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226503"/>
                  </a:ext>
                </a:extLst>
              </a:tr>
              <a:tr h="275390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92736"/>
                  </a:ext>
                </a:extLst>
              </a:tr>
              <a:tr h="297991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相談自治体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下松市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山口会場とライブ中継</a:t>
                      </a:r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（相談自治体：下松市）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山口会場とライブ中継</a:t>
                      </a:r>
                      <a:endParaRPr lang="en-US" altLang="ja-JP" sz="1000" b="1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l" fontAlgn="ctr"/>
                      <a:r>
                        <a:rPr lang="ja-JP" alt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（相談自治体：下松市）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115926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提案者・助言者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提案者・助言者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提案者・助言者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199473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 参加方法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傍聴者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31729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□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不参加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640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73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5323482DE8E174BBFFF65946E0B61CD" ma:contentTypeVersion="10" ma:contentTypeDescription="新しいドキュメントを作成します。" ma:contentTypeScope="" ma:versionID="f31a9a478e6918bf51743d4a13dc2aec">
  <xsd:schema xmlns:xsd="http://www.w3.org/2001/XMLSchema" xmlns:xs="http://www.w3.org/2001/XMLSchema" xmlns:p="http://schemas.microsoft.com/office/2006/metadata/properties" xmlns:ns2="00e8f379-fb4b-4764-a300-4f66784238cd" xmlns:ns3="50b8aa53-965e-428f-a76b-a0b411bf9af4" targetNamespace="http://schemas.microsoft.com/office/2006/metadata/properties" ma:root="true" ma:fieldsID="62be3a2858c029fe3cd2ca3c9908284d" ns2:_="" ns3:_="">
    <xsd:import namespace="00e8f379-fb4b-4764-a300-4f66784238cd"/>
    <xsd:import namespace="50b8aa53-965e-428f-a76b-a0b411bf9af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e8f379-fb4b-4764-a300-4f66784238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b8aa53-965e-428f-a76b-a0b411bf9af4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8DD6C59-30A4-4342-8683-18281B4B0B5A}"/>
</file>

<file path=customXml/itemProps2.xml><?xml version="1.0" encoding="utf-8"?>
<ds:datastoreItem xmlns:ds="http://schemas.openxmlformats.org/officeDocument/2006/customXml" ds:itemID="{0E4DCD7E-7B11-4E20-933A-4562AF27BAC0}"/>
</file>

<file path=customXml/itemProps3.xml><?xml version="1.0" encoding="utf-8"?>
<ds:datastoreItem xmlns:ds="http://schemas.openxmlformats.org/officeDocument/2006/customXml" ds:itemID="{4B24782E-436E-4CFB-AEC2-89588864C96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3800</TotalTime>
  <Words>203</Words>
  <Application>Microsoft Office PowerPoint</Application>
  <PresentationFormat>ユーザー設定</PresentationFormat>
  <Paragraphs>138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Arial</vt:lpstr>
      <vt:lpstr>Calibri</vt:lpstr>
      <vt:lpstr>Calibri Light</vt:lpstr>
      <vt:lpstr>Franklin Gothic Book</vt:lpstr>
      <vt:lpstr>Office テーマ</vt:lpstr>
      <vt:lpstr>PowerPoint プレゼンテーション</vt:lpstr>
    </vt:vector>
  </TitlesOfParts>
  <Company>I&amp;S BBDO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I&amp;S BBDO Inc.</dc:creator>
  <cp:lastModifiedBy>網田 知泰</cp:lastModifiedBy>
  <cp:revision>342</cp:revision>
  <cp:lastPrinted>2019-02-19T08:36:41Z</cp:lastPrinted>
  <dcterms:created xsi:type="dcterms:W3CDTF">2013-11-28T10:27:00Z</dcterms:created>
  <dcterms:modified xsi:type="dcterms:W3CDTF">2019-02-19T09:16:41Z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0x010100E5323482DE8E174BBFFF65946E0B61CD</vt:lpwstr>
  </property>
</Properties>
</file>