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1" r:id="rId1"/>
  </p:sldMasterIdLst>
  <p:notesMasterIdLst>
    <p:notesMasterId r:id="rId3"/>
  </p:notesMasterIdLst>
  <p:sldIdLst>
    <p:sldId id="260" r:id="rId2"/>
  </p:sldIdLst>
  <p:sldSz cx="7380288" cy="10440988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1pPr>
    <a:lvl2pPr marL="50913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2pPr>
    <a:lvl3pPr marL="1018276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3pPr>
    <a:lvl4pPr marL="1527414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4pPr>
    <a:lvl5pPr marL="2036552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5pPr>
    <a:lvl6pPr marL="2545690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6pPr>
    <a:lvl7pPr marL="3054828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7pPr>
    <a:lvl8pPr marL="3563965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8pPr>
    <a:lvl9pPr marL="4073103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3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57" autoAdjust="0"/>
    <p:restoredTop sz="96182" autoAdjust="0"/>
  </p:normalViewPr>
  <p:slideViewPr>
    <p:cSldViewPr>
      <p:cViewPr>
        <p:scale>
          <a:sx n="66" d="100"/>
          <a:sy n="66" d="100"/>
        </p:scale>
        <p:origin x="1680" y="32"/>
      </p:cViewPr>
      <p:guideLst>
        <p:guide orient="horz" pos="3289"/>
        <p:guide pos="23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354FF9C4-EEA1-447F-A155-07D7CB305361}" type="datetimeFigureOut">
              <a:rPr kumimoji="1" lang="ja-JP" altLang="en-US" smtClean="0"/>
              <a:pPr/>
              <a:t>2018/7/2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62163" y="741363"/>
            <a:ext cx="26114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44" tIns="45322" rIns="90644" bIns="4532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510E914B-366C-4DFC-83E9-0BEBDEE9405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15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E914B-366C-4DFC-83E9-0BEBDEE9405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13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22536" y="1708746"/>
            <a:ext cx="5535216" cy="3635011"/>
          </a:xfrm>
        </p:spPr>
        <p:txBody>
          <a:bodyPr anchor="b"/>
          <a:lstStyle>
            <a:lvl1pPr algn="ctr"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22536" y="5483936"/>
            <a:ext cx="5535216" cy="2520821"/>
          </a:xfrm>
        </p:spPr>
        <p:txBody>
          <a:bodyPr/>
          <a:lstStyle>
            <a:lvl1pPr marL="0" indent="0" algn="ctr">
              <a:buNone/>
              <a:defRPr sz="1453"/>
            </a:lvl1pPr>
            <a:lvl2pPr marL="276743" indent="0" algn="ctr">
              <a:buNone/>
              <a:defRPr sz="1211"/>
            </a:lvl2pPr>
            <a:lvl3pPr marL="553486" indent="0" algn="ctr">
              <a:buNone/>
              <a:defRPr sz="1090"/>
            </a:lvl3pPr>
            <a:lvl4pPr marL="830229" indent="0" algn="ctr">
              <a:buNone/>
              <a:defRPr sz="968"/>
            </a:lvl4pPr>
            <a:lvl5pPr marL="1106973" indent="0" algn="ctr">
              <a:buNone/>
              <a:defRPr sz="968"/>
            </a:lvl5pPr>
            <a:lvl6pPr marL="1383716" indent="0" algn="ctr">
              <a:buNone/>
              <a:defRPr sz="968"/>
            </a:lvl6pPr>
            <a:lvl7pPr marL="1660459" indent="0" algn="ctr">
              <a:buNone/>
              <a:defRPr sz="968"/>
            </a:lvl7pPr>
            <a:lvl8pPr marL="1937202" indent="0" algn="ctr">
              <a:buNone/>
              <a:defRPr sz="968"/>
            </a:lvl8pPr>
            <a:lvl9pPr marL="2213945" indent="0" algn="ctr">
              <a:buNone/>
              <a:defRPr sz="968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A6D0-A800-4496-9EEB-ECD38CF5A56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778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112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81518" y="555886"/>
            <a:ext cx="1591375" cy="884825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7395" y="555886"/>
            <a:ext cx="4681870" cy="884825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732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BD4-CDD2-4E73-8440-FD7827DB7ED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392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1" y="2602998"/>
            <a:ext cx="6365498" cy="4343160"/>
          </a:xfrm>
        </p:spPr>
        <p:txBody>
          <a:bodyPr anchor="b"/>
          <a:lstStyle>
            <a:lvl1pPr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1" y="6987246"/>
            <a:ext cx="6365498" cy="2283965"/>
          </a:xfrm>
        </p:spPr>
        <p:txBody>
          <a:bodyPr/>
          <a:lstStyle>
            <a:lvl1pPr marL="0" indent="0">
              <a:buNone/>
              <a:defRPr sz="1453">
                <a:solidFill>
                  <a:schemeClr val="tx1">
                    <a:tint val="75000"/>
                  </a:schemeClr>
                </a:solidFill>
              </a:defRPr>
            </a:lvl1pPr>
            <a:lvl2pPr marL="276743" indent="0">
              <a:buNone/>
              <a:defRPr sz="1211">
                <a:solidFill>
                  <a:schemeClr val="tx1">
                    <a:tint val="75000"/>
                  </a:schemeClr>
                </a:solidFill>
              </a:defRPr>
            </a:lvl2pPr>
            <a:lvl3pPr marL="553486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3pPr>
            <a:lvl4pPr marL="83022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4pPr>
            <a:lvl5pPr marL="1106973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5pPr>
            <a:lvl6pPr marL="1383716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6pPr>
            <a:lvl7pPr marL="166045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7pPr>
            <a:lvl8pPr marL="1937202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8pPr>
            <a:lvl9pPr marL="2213945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8E58D-A926-4F09-A5F7-135929476C74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56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7395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36271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54A4-459A-4A2E-BDE9-0B593B2665E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240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555887"/>
            <a:ext cx="6365498" cy="201810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8357" y="2559493"/>
            <a:ext cx="3122207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8357" y="3813861"/>
            <a:ext cx="3122207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736271" y="2559493"/>
            <a:ext cx="3137584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736271" y="3813861"/>
            <a:ext cx="3137584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B5BD-9941-4DA4-BE5B-E486A0068E3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016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31BF-286C-4BD8-B4F7-2756CDE4B6A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578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0390F-34E8-4B8D-B57A-6C9B12F0D5F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111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>
              <a:defRPr sz="1937"/>
            </a:lvl1pPr>
            <a:lvl2pPr>
              <a:defRPr sz="1695"/>
            </a:lvl2pPr>
            <a:lvl3pPr>
              <a:defRPr sz="1453"/>
            </a:lvl3pPr>
            <a:lvl4pPr>
              <a:defRPr sz="1211"/>
            </a:lvl4pPr>
            <a:lvl5pPr>
              <a:defRPr sz="1211"/>
            </a:lvl5pPr>
            <a:lvl6pPr>
              <a:defRPr sz="1211"/>
            </a:lvl6pPr>
            <a:lvl7pPr>
              <a:defRPr sz="1211"/>
            </a:lvl7pPr>
            <a:lvl8pPr>
              <a:defRPr sz="1211"/>
            </a:lvl8pPr>
            <a:lvl9pPr>
              <a:defRPr sz="12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932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 marL="0" indent="0">
              <a:buNone/>
              <a:defRPr sz="1937"/>
            </a:lvl1pPr>
            <a:lvl2pPr marL="276743" indent="0">
              <a:buNone/>
              <a:defRPr sz="1695"/>
            </a:lvl2pPr>
            <a:lvl3pPr marL="553486" indent="0">
              <a:buNone/>
              <a:defRPr sz="1453"/>
            </a:lvl3pPr>
            <a:lvl4pPr marL="830229" indent="0">
              <a:buNone/>
              <a:defRPr sz="1211"/>
            </a:lvl4pPr>
            <a:lvl5pPr marL="1106973" indent="0">
              <a:buNone/>
              <a:defRPr sz="1211"/>
            </a:lvl5pPr>
            <a:lvl6pPr marL="1383716" indent="0">
              <a:buNone/>
              <a:defRPr sz="1211"/>
            </a:lvl6pPr>
            <a:lvl7pPr marL="1660459" indent="0">
              <a:buNone/>
              <a:defRPr sz="1211"/>
            </a:lvl7pPr>
            <a:lvl8pPr marL="1937202" indent="0">
              <a:buNone/>
              <a:defRPr sz="1211"/>
            </a:lvl8pPr>
            <a:lvl9pPr marL="2213945" indent="0">
              <a:buNone/>
              <a:defRPr sz="121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D414-C1F2-42DB-88EE-C71881037EA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62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7395" y="555887"/>
            <a:ext cx="6365498" cy="2018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7395" y="2779430"/>
            <a:ext cx="6365498" cy="6624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7395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444721" y="9677250"/>
            <a:ext cx="2490847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212328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260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</p:sldLayoutIdLst>
  <p:txStyles>
    <p:titleStyle>
      <a:lvl1pPr algn="l" defTabSz="553486" rtl="0" eaLnBrk="1" latinLnBrk="0" hangingPunct="1">
        <a:lnSpc>
          <a:spcPct val="90000"/>
        </a:lnSpc>
        <a:spcBef>
          <a:spcPct val="0"/>
        </a:spcBef>
        <a:buNone/>
        <a:defRPr kumimoji="1" sz="26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372" indent="-138372" algn="l" defTabSz="553486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kumimoji="1" sz="1695" kern="1200">
          <a:solidFill>
            <a:schemeClr val="tx1"/>
          </a:solidFill>
          <a:latin typeface="+mn-lt"/>
          <a:ea typeface="+mn-ea"/>
          <a:cs typeface="+mn-cs"/>
        </a:defRPr>
      </a:lvl1pPr>
      <a:lvl2pPr marL="415115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3" kern="1200">
          <a:solidFill>
            <a:schemeClr val="tx1"/>
          </a:solidFill>
          <a:latin typeface="+mn-lt"/>
          <a:ea typeface="+mn-ea"/>
          <a:cs typeface="+mn-cs"/>
        </a:defRPr>
      </a:lvl2pPr>
      <a:lvl3pPr marL="691858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1" kern="1200">
          <a:solidFill>
            <a:schemeClr val="tx1"/>
          </a:solidFill>
          <a:latin typeface="+mn-lt"/>
          <a:ea typeface="+mn-ea"/>
          <a:cs typeface="+mn-cs"/>
        </a:defRPr>
      </a:lvl3pPr>
      <a:lvl4pPr marL="96860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24534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52208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79883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207557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35231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7674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2pPr>
      <a:lvl3pPr marL="55348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3pPr>
      <a:lvl4pPr marL="83022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10697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38371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66045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1937202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213945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0" y="757865"/>
            <a:ext cx="7380288" cy="70788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第１回 山口・広島・北九州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「</a:t>
            </a:r>
            <a:r>
              <a:rPr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セミナー・官民対話」　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参加申込書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1753" y="9734450"/>
            <a:ext cx="7056784" cy="57708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＜個人情報の取り扱いについて＞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本申込書に記入いただきました個人情報は、セミナー申込みに関する受付管理事務、開催前後の申込者様へのご連絡ならびに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官民連携プラットフォームで共有する参加者リスト作成等に利用いたします。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2811" y="8028649"/>
            <a:ext cx="881832" cy="261610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事前質問　　　　　　　　　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98100"/>
            <a:ext cx="738028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FAX</a:t>
            </a:r>
            <a:r>
              <a:rPr kumimoji="1"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083-222-5515 </a:t>
            </a: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メール：</a:t>
            </a:r>
            <a:r>
              <a:rPr kumimoji="1"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ppppfi@ymfg.ym-zop.co.jp</a:t>
            </a:r>
          </a:p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（送付先：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YMFG ZONE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プラニング　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田中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、藏重、網田）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0059" y="8027385"/>
            <a:ext cx="6282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① 今回のセミナーに関する質問、また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PPP/PFI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の検討課題等がありましたら、下枠内にご記入ください。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64643" y="8734766"/>
            <a:ext cx="62824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② 第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回以降のセミナーの開催は、平成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30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月頃、平成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31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月頃を予定しています。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セミナーに盛り込むテーマなどに関して希望がありましたら、下枠内にご記入ください。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B7EFD47-F142-427C-BEBE-D0CF92A2E34D}"/>
              </a:ext>
            </a:extLst>
          </p:cNvPr>
          <p:cNvSpPr/>
          <p:nvPr/>
        </p:nvSpPr>
        <p:spPr>
          <a:xfrm>
            <a:off x="1325621" y="9147597"/>
            <a:ext cx="5898908" cy="4625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3BDED15-83F9-4B8F-876F-0938600FB93C}"/>
              </a:ext>
            </a:extLst>
          </p:cNvPr>
          <p:cNvSpPr/>
          <p:nvPr/>
        </p:nvSpPr>
        <p:spPr>
          <a:xfrm>
            <a:off x="1325621" y="8300442"/>
            <a:ext cx="5898908" cy="42506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170A7A53-8634-4311-B02F-18774EB81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120519"/>
              </p:ext>
            </p:extLst>
          </p:nvPr>
        </p:nvGraphicFramePr>
        <p:xfrm>
          <a:off x="216081" y="1590041"/>
          <a:ext cx="7056785" cy="6265894"/>
        </p:xfrm>
        <a:graphic>
          <a:graphicData uri="http://schemas.openxmlformats.org/drawingml/2006/table">
            <a:tbl>
              <a:tblPr/>
              <a:tblGrid>
                <a:gridCol w="1828801">
                  <a:extLst>
                    <a:ext uri="{9D8B030D-6E8A-4147-A177-3AD203B41FA5}">
                      <a16:colId xmlns:a16="http://schemas.microsoft.com/office/drawing/2014/main" val="4234353533"/>
                    </a:ext>
                  </a:extLst>
                </a:gridCol>
                <a:gridCol w="2544417">
                  <a:extLst>
                    <a:ext uri="{9D8B030D-6E8A-4147-A177-3AD203B41FA5}">
                      <a16:colId xmlns:a16="http://schemas.microsoft.com/office/drawing/2014/main" val="1140928668"/>
                    </a:ext>
                  </a:extLst>
                </a:gridCol>
                <a:gridCol w="854766">
                  <a:extLst>
                    <a:ext uri="{9D8B030D-6E8A-4147-A177-3AD203B41FA5}">
                      <a16:colId xmlns:a16="http://schemas.microsoft.com/office/drawing/2014/main" val="4190314179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3018982892"/>
                    </a:ext>
                  </a:extLst>
                </a:gridCol>
              </a:tblGrid>
              <a:tr h="42703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貴団体・貴社名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869422"/>
                  </a:ext>
                </a:extLst>
              </a:tr>
              <a:tr h="3941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所在地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757167"/>
                  </a:ext>
                </a:extLst>
              </a:tr>
              <a:tr h="3941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電話番号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618486"/>
                  </a:ext>
                </a:extLst>
              </a:tr>
              <a:tr h="3941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①参加者氏名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102125"/>
                  </a:ext>
                </a:extLst>
              </a:tr>
              <a:tr h="39414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①メールアドレス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09626"/>
                  </a:ext>
                </a:extLst>
              </a:tr>
              <a:tr h="4729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②参加者市名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977730"/>
                  </a:ext>
                </a:extLst>
              </a:tr>
              <a:tr h="47296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②メールアドレス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39620"/>
                  </a:ext>
                </a:extLst>
              </a:tr>
              <a:tr h="291528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018410"/>
                  </a:ext>
                </a:extLst>
              </a:tr>
              <a:tr h="40107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今後も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PPP/PFI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に関する情報をお送りしてもよろしいですか。</a:t>
                      </a:r>
                      <a:b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（○印をつけてください）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１．はい</a:t>
                      </a:r>
                      <a:b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２．いいえ</a:t>
                      </a:r>
                    </a:p>
                  </a:txBody>
                  <a:tcPr marL="4482" marR="4482" marT="44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482" marR="4482" marT="448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874065"/>
                  </a:ext>
                </a:extLst>
              </a:tr>
            </a:tbl>
          </a:graphicData>
        </a:graphic>
      </p:graphicFrame>
      <p:pic>
        <p:nvPicPr>
          <p:cNvPr id="10" name="図 9">
            <a:extLst>
              <a:ext uri="{FF2B5EF4-FFF2-40B4-BE49-F238E27FC236}">
                <a16:creationId xmlns:a16="http://schemas.microsoft.com/office/drawing/2014/main" id="{6EADC6DD-64DF-401E-AF3D-52A8B2DEB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682" y="4619230"/>
            <a:ext cx="6787581" cy="277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3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5323482DE8E174BBFFF65946E0B61CD" ma:contentTypeVersion="8" ma:contentTypeDescription="新しいドキュメントを作成します。" ma:contentTypeScope="" ma:versionID="06943e016aa645608bbbec40c2dd01f7">
  <xsd:schema xmlns:xsd="http://www.w3.org/2001/XMLSchema" xmlns:xs="http://www.w3.org/2001/XMLSchema" xmlns:p="http://schemas.microsoft.com/office/2006/metadata/properties" xmlns:ns2="00e8f379-fb4b-4764-a300-4f66784238cd" xmlns:ns3="50b8aa53-965e-428f-a76b-a0b411bf9af4" targetNamespace="http://schemas.microsoft.com/office/2006/metadata/properties" ma:root="true" ma:fieldsID="b27976c7cf8c34aa4569bc1b6ca07a68" ns2:_="" ns3:_="">
    <xsd:import namespace="00e8f379-fb4b-4764-a300-4f66784238cd"/>
    <xsd:import namespace="50b8aa53-965e-428f-a76b-a0b411bf9af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e8f379-fb4b-4764-a300-4f66784238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b8aa53-965e-428f-a76b-a0b411bf9af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F7B17A-2D5B-4705-B57B-4AA837D419A0}"/>
</file>

<file path=customXml/itemProps2.xml><?xml version="1.0" encoding="utf-8"?>
<ds:datastoreItem xmlns:ds="http://schemas.openxmlformats.org/officeDocument/2006/customXml" ds:itemID="{F86DDFDB-2025-4995-9B28-DEDAD184309A}"/>
</file>

<file path=customXml/itemProps3.xml><?xml version="1.0" encoding="utf-8"?>
<ds:datastoreItem xmlns:ds="http://schemas.openxmlformats.org/officeDocument/2006/customXml" ds:itemID="{374D3AE6-72DC-422A-B266-1FCB4C6DEA4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2768</TotalTime>
  <Words>190</Words>
  <Application>Microsoft Office PowerPoint</Application>
  <PresentationFormat>ユーザー設定</PresentationFormat>
  <Paragraphs>43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Meiryo UI</vt:lpstr>
      <vt:lpstr>ＭＳ Ｐゴシック</vt:lpstr>
      <vt:lpstr>ＭＳ ゴシック</vt:lpstr>
      <vt:lpstr>メイリオ</vt:lpstr>
      <vt:lpstr>Arial</vt:lpstr>
      <vt:lpstr>Calibri</vt:lpstr>
      <vt:lpstr>Calibri Light</vt:lpstr>
      <vt:lpstr>Franklin Gothic Book</vt:lpstr>
      <vt:lpstr>Office テーマ</vt:lpstr>
      <vt:lpstr>PowerPoint プレゼンテーション</vt:lpstr>
    </vt:vector>
  </TitlesOfParts>
  <Company>I&amp;S BBDO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I&amp;S BBDO Inc.</dc:creator>
  <cp:lastModifiedBy>知泰 網田</cp:lastModifiedBy>
  <cp:revision>265</cp:revision>
  <cp:lastPrinted>2018-06-28T09:06:30Z</cp:lastPrinted>
  <dcterms:created xsi:type="dcterms:W3CDTF">2013-11-28T10:27:00Z</dcterms:created>
  <dcterms:modified xsi:type="dcterms:W3CDTF">2018-07-02T09:22:42Z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0x010100E5323482DE8E174BBFFF65946E0B61CD</vt:lpwstr>
  </property>
</Properties>
</file>